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35" r:id="rId2"/>
  </p:sldMasterIdLst>
  <p:notesMasterIdLst>
    <p:notesMasterId r:id="rId27"/>
  </p:notesMasterIdLst>
  <p:sldIdLst>
    <p:sldId id="286" r:id="rId3"/>
    <p:sldId id="292" r:id="rId4"/>
    <p:sldId id="288" r:id="rId5"/>
    <p:sldId id="293" r:id="rId6"/>
    <p:sldId id="294" r:id="rId7"/>
    <p:sldId id="316" r:id="rId8"/>
    <p:sldId id="295" r:id="rId9"/>
    <p:sldId id="296" r:id="rId10"/>
    <p:sldId id="297" r:id="rId11"/>
    <p:sldId id="298" r:id="rId12"/>
    <p:sldId id="300" r:id="rId13"/>
    <p:sldId id="301" r:id="rId14"/>
    <p:sldId id="302" r:id="rId15"/>
    <p:sldId id="307" r:id="rId16"/>
    <p:sldId id="308" r:id="rId17"/>
    <p:sldId id="312" r:id="rId18"/>
    <p:sldId id="313" r:id="rId19"/>
    <p:sldId id="310" r:id="rId20"/>
    <p:sldId id="309" r:id="rId21"/>
    <p:sldId id="304" r:id="rId22"/>
    <p:sldId id="305" r:id="rId23"/>
    <p:sldId id="306" r:id="rId24"/>
    <p:sldId id="315" r:id="rId25"/>
    <p:sldId id="303" r:id="rId2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9B"/>
    <a:srgbClr val="002855"/>
    <a:srgbClr val="0066A1"/>
    <a:srgbClr val="CC0033"/>
    <a:srgbClr val="E37222"/>
    <a:srgbClr val="FDC82F"/>
    <a:srgbClr val="69BE28"/>
    <a:srgbClr val="008542"/>
    <a:srgbClr val="6B1F73"/>
    <a:srgbClr val="009F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11"/>
    <p:restoredTop sz="95918"/>
  </p:normalViewPr>
  <p:slideViewPr>
    <p:cSldViewPr snapToGrid="0" snapToObjects="1">
      <p:cViewPr varScale="1">
        <p:scale>
          <a:sx n="104" d="100"/>
          <a:sy n="104" d="100"/>
        </p:scale>
        <p:origin x="744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28D45-CD78-E946-97C3-593DC6155472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362D4-5DD5-1441-A093-8EF5773AF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8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4.png"/><Relationship Id="rId9" Type="http://schemas.openxmlformats.org/officeDocument/2006/relationships/image" Target="../media/image10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.png"/><Relationship Id="rId7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4.png"/><Relationship Id="rId9" Type="http://schemas.openxmlformats.org/officeDocument/2006/relationships/image" Target="../media/image15.jp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.png"/><Relationship Id="rId7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4.png"/><Relationship Id="rId9" Type="http://schemas.openxmlformats.org/officeDocument/2006/relationships/image" Target="../media/image15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.png"/><Relationship Id="rId7" Type="http://schemas.openxmlformats.org/officeDocument/2006/relationships/image" Target="../media/image19.jp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.png"/><Relationship Id="rId7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4.png"/><Relationship Id="rId9" Type="http://schemas.openxmlformats.org/officeDocument/2006/relationships/image" Target="../media/image15.jp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.png"/><Relationship Id="rId7" Type="http://schemas.openxmlformats.org/officeDocument/2006/relationships/image" Target="../media/image19.jp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4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.png"/><Relationship Id="rId7" Type="http://schemas.openxmlformats.org/officeDocument/2006/relationships/image" Target="../media/image23.jp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A-Photos Lo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F51B27-D6FD-578D-E914-AB069920A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-8147"/>
            <a:ext cx="9162286" cy="5143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E7C324-6D31-5BDF-AA8A-AF17193D9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619"/>
          <a:stretch/>
        </p:blipFill>
        <p:spPr>
          <a:xfrm>
            <a:off x="-8020" y="4616809"/>
            <a:ext cx="9162288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2289" y="2581643"/>
            <a:ext cx="8553009" cy="940768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3300" i="0"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2290" y="3557482"/>
            <a:ext cx="7022970" cy="874829"/>
          </a:xfrm>
        </p:spPr>
        <p:txBody>
          <a:bodyPr lIns="0"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62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629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 descr="A picture containing art, majorelle blue&#10;&#10;Description automatically generated">
            <a:extLst>
              <a:ext uri="{FF2B5EF4-FFF2-40B4-BE49-F238E27FC236}">
                <a16:creationId xmlns:a16="http://schemas.microsoft.com/office/drawing/2014/main" id="{B1B8847A-AC7A-DD9F-DBDE-21B0F37365F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8020" y="374444"/>
            <a:ext cx="9162288" cy="2164536"/>
          </a:xfrm>
          <a:prstGeom prst="rect">
            <a:avLst/>
          </a:prstGeom>
        </p:spPr>
      </p:pic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160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2289" y="1247412"/>
            <a:ext cx="8658713" cy="3092113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7EF7957-62A6-2F32-40BC-75E462878F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528E7C2-CE3F-EE06-4447-2CB3BC3EAE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38534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82288" y="1242334"/>
            <a:ext cx="4234053" cy="3112690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91046" y="1242334"/>
            <a:ext cx="4234053" cy="3112690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AF5401-247A-20C7-3264-A18311DFA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384FD7-4A7D-5268-62F7-93283DA102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735858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90591" y="1245233"/>
            <a:ext cx="4250410" cy="3094292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89" y="1245232"/>
            <a:ext cx="4227717" cy="3094119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6AD83B-8216-5397-EEB8-FF133C3E7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A02FAF8-5E04-CFFE-9019-473F325D7C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07120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88237" y="2875597"/>
            <a:ext cx="4252764" cy="1479427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90" y="1245232"/>
            <a:ext cx="4252764" cy="3109792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88237" y="1245231"/>
            <a:ext cx="4252764" cy="1479427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792650-E2E9-3B3D-B60F-CA3A69788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7B7DA4B-4D12-6662-3315-7423CCA690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355144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85745" y="2269344"/>
            <a:ext cx="4255255" cy="208568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90" y="1245232"/>
            <a:ext cx="4235466" cy="3109792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85745" y="1245232"/>
            <a:ext cx="4255255" cy="901283"/>
          </a:xfrm>
        </p:spPr>
        <p:txBody>
          <a:bodyPr lIns="0"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E1B004A-409A-77D5-A3C7-281C878085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B1E50B4-EB39-89B0-9C6E-A2B502C12D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597545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85920" y="1245687"/>
            <a:ext cx="4231835" cy="3109338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87855" y="2269504"/>
            <a:ext cx="4253146" cy="2085521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87855" y="1252982"/>
            <a:ext cx="4253146" cy="885784"/>
          </a:xfrm>
        </p:spPr>
        <p:txBody>
          <a:bodyPr lIns="0"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F6E064-8914-FCD2-7B22-B9DD9D169E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F514186-64D2-D79F-5790-B5B2D99DEC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AE3151-C814-8D51-B7C9-E0368224CE31}"/>
              </a:ext>
            </a:extLst>
          </p:cNvPr>
          <p:cNvSpPr txBox="1"/>
          <p:nvPr userDrawn="1"/>
        </p:nvSpPr>
        <p:spPr>
          <a:xfrm>
            <a:off x="7361695" y="1782305"/>
            <a:ext cx="0" cy="0"/>
          </a:xfrm>
          <a:prstGeom prst="rect">
            <a:avLst/>
          </a:prstGeom>
        </p:spPr>
        <p:txBody>
          <a:bodyPr wrap="none" rtlCol="0">
            <a:normAutofit fontScale="25000" lnSpcReduction="20000"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514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7473" y="2921431"/>
            <a:ext cx="4210281" cy="1422069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90" y="1252981"/>
            <a:ext cx="4210280" cy="1439405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707473" y="1269541"/>
            <a:ext cx="4210281" cy="1422069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282290" y="2921431"/>
            <a:ext cx="4210280" cy="1422069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B2AA21-5DC4-EF2E-F110-447171121B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3B2B563-ED51-2E79-84DE-879842AE1C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5960082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91" y="1252981"/>
            <a:ext cx="3019523" cy="3102042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 hasCustomPrompt="1"/>
          </p:nvPr>
        </p:nvSpPr>
        <p:spPr>
          <a:xfrm>
            <a:off x="3443216" y="1252980"/>
            <a:ext cx="5497785" cy="3102043"/>
          </a:xfrm>
        </p:spPr>
        <p:txBody>
          <a:bodyPr>
            <a:normAutofit/>
          </a:bodyPr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304CB7-3AA2-3202-B580-2B5C69FB9F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57C2D4C-BD60-59E9-69C3-E21B448188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407724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705535" y="1245231"/>
            <a:ext cx="4235466" cy="3109791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82290" y="3591612"/>
            <a:ext cx="4235466" cy="763411"/>
          </a:xfrm>
        </p:spPr>
        <p:txBody>
          <a:bodyPr lIns="0"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282290" y="1245232"/>
            <a:ext cx="4235466" cy="2222393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2468D8-7183-0FC6-538D-BB28C6C21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D22E6AC-1D68-1A62-895E-D1CC0C4F3D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8389558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CE4219F-8A77-4012-6E77-CCFCA3695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E34E679-CD0B-16C4-E8EE-14DDEBE54E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B60127-67C7-F66A-23F8-A934B721F883}"/>
              </a:ext>
            </a:extLst>
          </p:cNvPr>
          <p:cNvSpPr txBox="1"/>
          <p:nvPr userDrawn="1"/>
        </p:nvSpPr>
        <p:spPr>
          <a:xfrm>
            <a:off x="1066800" y="431800"/>
            <a:ext cx="0" cy="0"/>
          </a:xfrm>
          <a:prstGeom prst="rect">
            <a:avLst/>
          </a:prstGeom>
        </p:spPr>
        <p:txBody>
          <a:bodyPr wrap="none" rtlCol="0">
            <a:normAutofit fontScale="25000" lnSpcReduction="20000"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104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B-Photos Lo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40C9A8-200B-6071-55EE-30A5E4AA83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8147"/>
            <a:ext cx="9158945" cy="5143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216E6C-2274-86AE-A400-AB3F2796DE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619"/>
          <a:stretch/>
        </p:blipFill>
        <p:spPr>
          <a:xfrm>
            <a:off x="-8020" y="4616809"/>
            <a:ext cx="9162288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2289" y="2581643"/>
            <a:ext cx="8553009" cy="940768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3300" i="0"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2290" y="3557482"/>
            <a:ext cx="7022970" cy="874829"/>
          </a:xfrm>
        </p:spPr>
        <p:txBody>
          <a:bodyPr lIns="0"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62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629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pic>
        <p:nvPicPr>
          <p:cNvPr id="13" name="Picture Placeholder 10" descr="A person and person standing in a server room&#10;&#10;Description automatically generated">
            <a:extLst>
              <a:ext uri="{FF2B5EF4-FFF2-40B4-BE49-F238E27FC236}">
                <a16:creationId xmlns:a16="http://schemas.microsoft.com/office/drawing/2014/main" id="{E2CDE891-37C3-7DA8-CE02-376B7C6F19F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t="1914" b="1914"/>
          <a:stretch>
            <a:fillRect/>
          </a:stretch>
        </p:blipFill>
        <p:spPr>
          <a:xfrm>
            <a:off x="-551" y="506367"/>
            <a:ext cx="1828800" cy="1828800"/>
          </a:xfrm>
          <a:prstGeom prst="rect">
            <a:avLst/>
          </a:prstGeom>
        </p:spPr>
      </p:pic>
      <p:pic>
        <p:nvPicPr>
          <p:cNvPr id="14" name="Picture Placeholder 12" descr="A person and person standing next to a machine&#10;&#10;Description automatically generated">
            <a:extLst>
              <a:ext uri="{FF2B5EF4-FFF2-40B4-BE49-F238E27FC236}">
                <a16:creationId xmlns:a16="http://schemas.microsoft.com/office/drawing/2014/main" id="{AC3379AB-8D10-2BB7-CAB0-CA8421C0743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l="2681" r="2681"/>
          <a:stretch>
            <a:fillRect/>
          </a:stretch>
        </p:blipFill>
        <p:spPr>
          <a:xfrm>
            <a:off x="1812458" y="506367"/>
            <a:ext cx="1861485" cy="1831081"/>
          </a:xfrm>
          <a:prstGeom prst="rect">
            <a:avLst/>
          </a:prstGeom>
        </p:spPr>
      </p:pic>
      <p:pic>
        <p:nvPicPr>
          <p:cNvPr id="15" name="Picture Placeholder 16" descr="A person in a wheelchair working on a computer&#10;&#10;Description automatically generated">
            <a:extLst>
              <a:ext uri="{FF2B5EF4-FFF2-40B4-BE49-F238E27FC236}">
                <a16:creationId xmlns:a16="http://schemas.microsoft.com/office/drawing/2014/main" id="{4AB2EF3D-2061-6AB8-2AED-E8950E43FC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 l="1401" r="1401"/>
          <a:stretch>
            <a:fillRect/>
          </a:stretch>
        </p:blipFill>
        <p:spPr>
          <a:xfrm>
            <a:off x="3674266" y="506367"/>
            <a:ext cx="1817334" cy="1828800"/>
          </a:xfrm>
          <a:prstGeom prst="rect">
            <a:avLst/>
          </a:prstGeom>
        </p:spPr>
      </p:pic>
      <p:pic>
        <p:nvPicPr>
          <p:cNvPr id="16" name="Picture Placeholder 18" descr="A person working on a computer&#10;&#10;Description automatically generated">
            <a:extLst>
              <a:ext uri="{FF2B5EF4-FFF2-40B4-BE49-F238E27FC236}">
                <a16:creationId xmlns:a16="http://schemas.microsoft.com/office/drawing/2014/main" id="{9C157887-8158-B68B-D968-EFE81041397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 l="1294" r="1294"/>
          <a:stretch>
            <a:fillRect/>
          </a:stretch>
        </p:blipFill>
        <p:spPr>
          <a:xfrm>
            <a:off x="5493599" y="506367"/>
            <a:ext cx="1837943" cy="1828800"/>
          </a:xfrm>
          <a:prstGeom prst="rect">
            <a:avLst/>
          </a:prstGeom>
        </p:spPr>
      </p:pic>
      <p:pic>
        <p:nvPicPr>
          <p:cNvPr id="17" name="Picture Placeholder 20" descr="A person looking at a screen&#10;&#10;Description automatically generated">
            <a:extLst>
              <a:ext uri="{FF2B5EF4-FFF2-40B4-BE49-F238E27FC236}">
                <a16:creationId xmlns:a16="http://schemas.microsoft.com/office/drawing/2014/main" id="{690CAAAA-DAF1-CE15-5209-33321374416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 l="8189" r="8189"/>
          <a:stretch>
            <a:fillRect/>
          </a:stretch>
        </p:blipFill>
        <p:spPr>
          <a:xfrm>
            <a:off x="7322401" y="506367"/>
            <a:ext cx="183654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982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89" y="2128100"/>
            <a:ext cx="8658711" cy="1604915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82289" y="1253847"/>
            <a:ext cx="8658711" cy="758882"/>
          </a:xfrm>
        </p:spPr>
        <p:txBody>
          <a:bodyPr lIns="0">
            <a:norm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282289" y="3810504"/>
            <a:ext cx="8658711" cy="544519"/>
          </a:xfrm>
        </p:spPr>
        <p:txBody>
          <a:bodyPr lIns="0">
            <a:normAutofit/>
          </a:bodyPr>
          <a:lstStyle>
            <a:lvl1pPr marL="0" indent="0">
              <a:buNone/>
              <a:defRPr sz="1500" b="1" i="1">
                <a:solidFill>
                  <a:srgbClr val="00629B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03909E-FD8C-20E1-141E-744AE8D3FA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noProof="0" dirty="0"/>
              <a:t>Topic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8408872-713C-D7D4-6C0F-6707249D20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3278911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90" y="3138935"/>
            <a:ext cx="4289710" cy="1208828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82289" y="1245232"/>
            <a:ext cx="8658711" cy="1457025"/>
          </a:xfrm>
        </p:spPr>
        <p:txBody>
          <a:bodyPr lIns="0" numCol="2" spcCol="274320">
            <a:norm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722970" y="3138934"/>
            <a:ext cx="4218030" cy="1208829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2101C7A-858B-1E2B-83E0-2582C72145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3388630-5250-47EC-8C4D-75D3558871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622244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90" y="1252981"/>
            <a:ext cx="4970872" cy="2165833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82290" y="3535051"/>
            <a:ext cx="4970872" cy="819973"/>
          </a:xfrm>
        </p:spPr>
        <p:txBody>
          <a:bodyPr lIns="0">
            <a:normAutofit/>
          </a:bodyPr>
          <a:lstStyle>
            <a:lvl1pPr marL="0" indent="0">
              <a:buNone/>
              <a:defRPr sz="1500" b="1">
                <a:solidFill>
                  <a:srgbClr val="00629B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366283" y="1252982"/>
            <a:ext cx="3574718" cy="3102042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1788BA-926E-34CC-7A52-44AE3BA957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D91E58F-B24D-1552-AAE8-A8CA5C5411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8101107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1A-Photos Lo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F51B27-D6FD-578D-E914-AB069920A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-8147"/>
            <a:ext cx="9162286" cy="5143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E7C324-6D31-5BDF-AA8A-AF17193D9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619"/>
          <a:stretch/>
        </p:blipFill>
        <p:spPr>
          <a:xfrm>
            <a:off x="-8020" y="4616809"/>
            <a:ext cx="9162288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2289" y="2581643"/>
            <a:ext cx="8553009" cy="940768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3300" i="0"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2290" y="3557482"/>
            <a:ext cx="7022970" cy="874829"/>
          </a:xfrm>
        </p:spPr>
        <p:txBody>
          <a:bodyPr lIns="0"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62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629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 descr="A picture containing art, majorelle blue&#10;&#10;Description automatically generated">
            <a:extLst>
              <a:ext uri="{FF2B5EF4-FFF2-40B4-BE49-F238E27FC236}">
                <a16:creationId xmlns:a16="http://schemas.microsoft.com/office/drawing/2014/main" id="{B1B8847A-AC7A-DD9F-DBDE-21B0F37365F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8020" y="374444"/>
            <a:ext cx="9162288" cy="2164536"/>
          </a:xfrm>
          <a:prstGeom prst="rect">
            <a:avLst/>
          </a:prstGeom>
        </p:spPr>
      </p:pic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8630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1C-Photos Lo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E20EAB0-9F05-4750-8101-7E1E3E8E2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8147"/>
            <a:ext cx="9158945" cy="51434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A0BA18-E708-72D9-D1C2-D27D846742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619"/>
          <a:stretch/>
        </p:blipFill>
        <p:spPr>
          <a:xfrm>
            <a:off x="-8020" y="4616809"/>
            <a:ext cx="9162288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2289" y="2581643"/>
            <a:ext cx="8553009" cy="940768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3300" i="0"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2290" y="3557482"/>
            <a:ext cx="7022970" cy="874829"/>
          </a:xfrm>
        </p:spPr>
        <p:txBody>
          <a:bodyPr lIns="0"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62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629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pic>
        <p:nvPicPr>
          <p:cNvPr id="5" name="Picture Placeholder 10" descr="A person wearing a hard hat and holding a tablet&#10;&#10;Description automatically generated">
            <a:extLst>
              <a:ext uri="{FF2B5EF4-FFF2-40B4-BE49-F238E27FC236}">
                <a16:creationId xmlns:a16="http://schemas.microsoft.com/office/drawing/2014/main" id="{1983CD9E-58BA-8497-EABE-8AEB7632EE7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1852" r="1852"/>
          <a:stretch>
            <a:fillRect/>
          </a:stretch>
        </p:blipFill>
        <p:spPr>
          <a:xfrm>
            <a:off x="-551" y="506367"/>
            <a:ext cx="1828800" cy="1828800"/>
          </a:xfrm>
          <a:prstGeom prst="rect">
            <a:avLst/>
          </a:prstGeom>
        </p:spPr>
      </p:pic>
      <p:pic>
        <p:nvPicPr>
          <p:cNvPr id="6" name="Picture Placeholder 12" descr="A computer screen with numbers and lines&#10;&#10;Description automatically generated">
            <a:extLst>
              <a:ext uri="{FF2B5EF4-FFF2-40B4-BE49-F238E27FC236}">
                <a16:creationId xmlns:a16="http://schemas.microsoft.com/office/drawing/2014/main" id="{233133B5-4B0B-6DB8-7727-64E8DF6FA21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t="1691" b="1691"/>
          <a:stretch>
            <a:fillRect/>
          </a:stretch>
        </p:blipFill>
        <p:spPr>
          <a:xfrm>
            <a:off x="1812458" y="506367"/>
            <a:ext cx="1861485" cy="1831081"/>
          </a:xfrm>
          <a:prstGeom prst="rect">
            <a:avLst/>
          </a:prstGeom>
        </p:spPr>
      </p:pic>
      <p:pic>
        <p:nvPicPr>
          <p:cNvPr id="7" name="Picture Placeholder 14" descr="A person in a white coat working on a computer&#10;&#10;Description automatically generated">
            <a:extLst>
              <a:ext uri="{FF2B5EF4-FFF2-40B4-BE49-F238E27FC236}">
                <a16:creationId xmlns:a16="http://schemas.microsoft.com/office/drawing/2014/main" id="{C3704A6D-9A48-FAE2-A984-46EEBD38442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 t="1382" b="1382"/>
          <a:stretch>
            <a:fillRect/>
          </a:stretch>
        </p:blipFill>
        <p:spPr>
          <a:xfrm>
            <a:off x="3674266" y="506367"/>
            <a:ext cx="1817334" cy="1828800"/>
          </a:xfrm>
          <a:prstGeom prst="rect">
            <a:avLst/>
          </a:prstGeom>
        </p:spPr>
      </p:pic>
      <p:pic>
        <p:nvPicPr>
          <p:cNvPr id="9" name="Picture Placeholder 16" descr="A digital image of a person's head&#10;&#10;Description automatically generated">
            <a:extLst>
              <a:ext uri="{FF2B5EF4-FFF2-40B4-BE49-F238E27FC236}">
                <a16:creationId xmlns:a16="http://schemas.microsoft.com/office/drawing/2014/main" id="{F062005E-FA08-9FF9-21A3-3FC892EACB1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 t="1803" b="1803"/>
          <a:stretch>
            <a:fillRect/>
          </a:stretch>
        </p:blipFill>
        <p:spPr>
          <a:xfrm>
            <a:off x="5493599" y="506367"/>
            <a:ext cx="1837943" cy="1828800"/>
          </a:xfrm>
          <a:prstGeom prst="rect">
            <a:avLst/>
          </a:prstGeom>
        </p:spPr>
      </p:pic>
      <p:pic>
        <p:nvPicPr>
          <p:cNvPr id="11" name="Picture Placeholder 18" descr="A person using a video call&#10;&#10;Description automatically generated">
            <a:extLst>
              <a:ext uri="{FF2B5EF4-FFF2-40B4-BE49-F238E27FC236}">
                <a16:creationId xmlns:a16="http://schemas.microsoft.com/office/drawing/2014/main" id="{D97C07C5-B1A6-B762-9791-82B23BD26EB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 l="4356" r="4356"/>
          <a:stretch>
            <a:fillRect/>
          </a:stretch>
        </p:blipFill>
        <p:spPr>
          <a:xfrm>
            <a:off x="7322401" y="506367"/>
            <a:ext cx="183654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430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Slide 1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6ACB5-A032-535C-C189-44C3740D5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-8147"/>
            <a:ext cx="9162286" cy="51434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482E86-2029-C649-0EF8-72FF8C4C22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619"/>
          <a:stretch/>
        </p:blipFill>
        <p:spPr>
          <a:xfrm>
            <a:off x="-8020" y="4616809"/>
            <a:ext cx="9162288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62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629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F31D605-ADDB-54A4-FC63-4B18372882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002971"/>
            <a:ext cx="8553009" cy="1064971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>
              <a:defRPr sz="3300" i="0"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04A8526-DBEB-ABFE-0AA2-2CF6022C45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2290" y="3088182"/>
            <a:ext cx="8553008" cy="815369"/>
          </a:xfrm>
        </p:spPr>
        <p:txBody>
          <a:bodyPr lIns="0">
            <a:normAutofit/>
          </a:bodyPr>
          <a:lstStyle>
            <a:lvl1pPr marL="0" indent="0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882493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Slide 2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8C6F44-660A-B745-91FF-45D342C7A5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8148"/>
            <a:ext cx="9162287" cy="5143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9C8966-6876-32BB-6CC2-8B5303ED06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619"/>
          <a:stretch/>
        </p:blipFill>
        <p:spPr>
          <a:xfrm>
            <a:off x="-8020" y="4616809"/>
            <a:ext cx="9162288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62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629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F31D605-ADDB-54A4-FC63-4B18372882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002971"/>
            <a:ext cx="8553009" cy="1064971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>
              <a:defRPr sz="3300" i="0"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04A8526-DBEB-ABFE-0AA2-2CF6022C45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2290" y="3088182"/>
            <a:ext cx="8553008" cy="815369"/>
          </a:xfrm>
        </p:spPr>
        <p:txBody>
          <a:bodyPr lIns="0">
            <a:normAutofit/>
          </a:bodyPr>
          <a:lstStyle>
            <a:lvl1pPr marL="0" indent="0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2246141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2289" y="1247412"/>
            <a:ext cx="8658713" cy="3092113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7EF7957-62A6-2F32-40BC-75E462878F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528E7C2-CE3F-EE06-4447-2CB3BC3EAE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917679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82288" y="1242334"/>
            <a:ext cx="4234053" cy="3112690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91046" y="1242334"/>
            <a:ext cx="4234053" cy="3112690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AF5401-247A-20C7-3264-A18311DFA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384FD7-4A7D-5268-62F7-93283DA102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0296800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90591" y="1245233"/>
            <a:ext cx="4250410" cy="3094292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89" y="1245232"/>
            <a:ext cx="4227717" cy="3094119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6AD83B-8216-5397-EEB8-FF133C3E7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A02FAF8-5E04-CFFE-9019-473F325D7C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435370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C-Photos Lo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E20EAB0-9F05-4750-8101-7E1E3E8E2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8147"/>
            <a:ext cx="9158945" cy="51434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A0BA18-E708-72D9-D1C2-D27D846742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619"/>
          <a:stretch/>
        </p:blipFill>
        <p:spPr>
          <a:xfrm>
            <a:off x="-8020" y="4616809"/>
            <a:ext cx="9162288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2289" y="2581643"/>
            <a:ext cx="8553009" cy="940768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3300" i="0"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2290" y="3557482"/>
            <a:ext cx="7022970" cy="874829"/>
          </a:xfrm>
        </p:spPr>
        <p:txBody>
          <a:bodyPr lIns="0"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62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629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pic>
        <p:nvPicPr>
          <p:cNvPr id="5" name="Picture Placeholder 10" descr="A person wearing a hard hat and holding a tablet&#10;&#10;Description automatically generated">
            <a:extLst>
              <a:ext uri="{FF2B5EF4-FFF2-40B4-BE49-F238E27FC236}">
                <a16:creationId xmlns:a16="http://schemas.microsoft.com/office/drawing/2014/main" id="{1983CD9E-58BA-8497-EABE-8AEB7632EE7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1852" r="1852"/>
          <a:stretch>
            <a:fillRect/>
          </a:stretch>
        </p:blipFill>
        <p:spPr>
          <a:xfrm>
            <a:off x="-551" y="506367"/>
            <a:ext cx="1828800" cy="1828800"/>
          </a:xfrm>
          <a:prstGeom prst="rect">
            <a:avLst/>
          </a:prstGeom>
        </p:spPr>
      </p:pic>
      <p:pic>
        <p:nvPicPr>
          <p:cNvPr id="6" name="Picture Placeholder 12" descr="A computer screen with numbers and lines&#10;&#10;Description automatically generated">
            <a:extLst>
              <a:ext uri="{FF2B5EF4-FFF2-40B4-BE49-F238E27FC236}">
                <a16:creationId xmlns:a16="http://schemas.microsoft.com/office/drawing/2014/main" id="{233133B5-4B0B-6DB8-7727-64E8DF6FA21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t="1691" b="1691"/>
          <a:stretch>
            <a:fillRect/>
          </a:stretch>
        </p:blipFill>
        <p:spPr>
          <a:xfrm>
            <a:off x="1812458" y="506367"/>
            <a:ext cx="1861485" cy="1831081"/>
          </a:xfrm>
          <a:prstGeom prst="rect">
            <a:avLst/>
          </a:prstGeom>
        </p:spPr>
      </p:pic>
      <p:pic>
        <p:nvPicPr>
          <p:cNvPr id="7" name="Picture Placeholder 14" descr="A person in a white coat working on a computer&#10;&#10;Description automatically generated">
            <a:extLst>
              <a:ext uri="{FF2B5EF4-FFF2-40B4-BE49-F238E27FC236}">
                <a16:creationId xmlns:a16="http://schemas.microsoft.com/office/drawing/2014/main" id="{C3704A6D-9A48-FAE2-A984-46EEBD38442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 t="1382" b="1382"/>
          <a:stretch>
            <a:fillRect/>
          </a:stretch>
        </p:blipFill>
        <p:spPr>
          <a:xfrm>
            <a:off x="3674266" y="506367"/>
            <a:ext cx="1817334" cy="1828800"/>
          </a:xfrm>
          <a:prstGeom prst="rect">
            <a:avLst/>
          </a:prstGeom>
        </p:spPr>
      </p:pic>
      <p:pic>
        <p:nvPicPr>
          <p:cNvPr id="9" name="Picture Placeholder 16" descr="A digital image of a person's head&#10;&#10;Description automatically generated">
            <a:extLst>
              <a:ext uri="{FF2B5EF4-FFF2-40B4-BE49-F238E27FC236}">
                <a16:creationId xmlns:a16="http://schemas.microsoft.com/office/drawing/2014/main" id="{F062005E-FA08-9FF9-21A3-3FC892EACB1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 t="1803" b="1803"/>
          <a:stretch>
            <a:fillRect/>
          </a:stretch>
        </p:blipFill>
        <p:spPr>
          <a:xfrm>
            <a:off x="5493599" y="506367"/>
            <a:ext cx="1837943" cy="1828800"/>
          </a:xfrm>
          <a:prstGeom prst="rect">
            <a:avLst/>
          </a:prstGeom>
        </p:spPr>
      </p:pic>
      <p:pic>
        <p:nvPicPr>
          <p:cNvPr id="11" name="Picture Placeholder 18" descr="A person using a video call&#10;&#10;Description automatically generated">
            <a:extLst>
              <a:ext uri="{FF2B5EF4-FFF2-40B4-BE49-F238E27FC236}">
                <a16:creationId xmlns:a16="http://schemas.microsoft.com/office/drawing/2014/main" id="{D97C07C5-B1A6-B762-9791-82B23BD26EB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 l="4356" r="4356"/>
          <a:stretch>
            <a:fillRect/>
          </a:stretch>
        </p:blipFill>
        <p:spPr>
          <a:xfrm>
            <a:off x="7322401" y="506367"/>
            <a:ext cx="183654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997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88237" y="2875597"/>
            <a:ext cx="4252764" cy="1479427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90" y="1245232"/>
            <a:ext cx="4252764" cy="3109792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88237" y="1245231"/>
            <a:ext cx="4252764" cy="1479427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792650-E2E9-3B3D-B60F-CA3A69788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7B7DA4B-4D12-6662-3315-7423CCA690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62639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85745" y="2269344"/>
            <a:ext cx="4255255" cy="208568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90" y="1245232"/>
            <a:ext cx="4235466" cy="3109792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85745" y="1245232"/>
            <a:ext cx="4255255" cy="901283"/>
          </a:xfrm>
        </p:spPr>
        <p:txBody>
          <a:bodyPr lIns="0"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E1B004A-409A-77D5-A3C7-281C878085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B1E50B4-EB39-89B0-9C6E-A2B502C12D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7352365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1D-Photos Unlo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2B7571-5A3F-98B8-2919-54D06E3D57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8147"/>
            <a:ext cx="9158945" cy="5143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AB87A4-5D34-DBF7-15D8-FBAE94E0D5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619"/>
          <a:stretch/>
        </p:blipFill>
        <p:spPr>
          <a:xfrm>
            <a:off x="-8020" y="4616809"/>
            <a:ext cx="9162288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2289" y="2581643"/>
            <a:ext cx="8553009" cy="940768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3300" i="0"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2290" y="3557482"/>
            <a:ext cx="7022970" cy="874829"/>
          </a:xfrm>
        </p:spPr>
        <p:txBody>
          <a:bodyPr lIns="0"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62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629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15FADBE-3A29-1E95-9C47-935083B27C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551" y="506367"/>
            <a:ext cx="1828800" cy="1828800"/>
          </a:xfrm>
          <a:solidFill>
            <a:schemeClr val="bg1"/>
          </a:solidFill>
        </p:spPr>
        <p:txBody>
          <a:bodyPr anchor="b">
            <a:normAutofit/>
          </a:bodyPr>
          <a:lstStyle>
            <a:lvl1pPr marL="123825" indent="0" algn="ctr">
              <a:buNone/>
              <a:defRPr sz="140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0A25B10-0BC1-34CB-1AE9-91D80CD073B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812458" y="506367"/>
            <a:ext cx="1861485" cy="1831081"/>
          </a:xfrm>
          <a:prstGeom prst="rect">
            <a:avLst/>
          </a:prstGeom>
          <a:solidFill>
            <a:schemeClr val="bg1"/>
          </a:solidFill>
        </p:spPr>
        <p:txBody>
          <a:bodyPr anchor="b">
            <a:normAutofit/>
          </a:bodyPr>
          <a:lstStyle>
            <a:lvl1pPr marL="123825" indent="0" algn="ctr">
              <a:buNone/>
              <a:defRPr sz="140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7B41E3-9465-5800-4CC3-1599D54B45F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74266" y="506367"/>
            <a:ext cx="1817334" cy="1828800"/>
          </a:xfrm>
          <a:solidFill>
            <a:schemeClr val="bg1"/>
          </a:solidFill>
        </p:spPr>
        <p:txBody>
          <a:bodyPr anchor="b">
            <a:normAutofit/>
          </a:bodyPr>
          <a:lstStyle>
            <a:lvl1pPr marL="123825" indent="0" algn="ctr">
              <a:buNone/>
              <a:defRPr sz="140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5824EB5-3550-BCA0-C7FF-9BD2CA5794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93599" y="506367"/>
            <a:ext cx="1837943" cy="1828800"/>
          </a:xfrm>
          <a:solidFill>
            <a:schemeClr val="bg1"/>
          </a:solidFill>
        </p:spPr>
        <p:txBody>
          <a:bodyPr anchor="b">
            <a:normAutofit/>
          </a:bodyPr>
          <a:lstStyle>
            <a:lvl1pPr marL="123825" indent="0" algn="ctr">
              <a:buNone/>
              <a:defRPr sz="140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314601B-6241-4ED7-E8F6-B3CB1AF2792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322401" y="506367"/>
            <a:ext cx="1836546" cy="1828800"/>
          </a:xfrm>
          <a:solidFill>
            <a:schemeClr val="bg1"/>
          </a:solidFill>
        </p:spPr>
        <p:txBody>
          <a:bodyPr anchor="b">
            <a:normAutofit/>
          </a:bodyPr>
          <a:lstStyle>
            <a:lvl1pPr marL="123825" indent="0" algn="ctr">
              <a:buNone/>
              <a:defRPr sz="140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3855203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, 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85920" y="1245687"/>
            <a:ext cx="4231835" cy="3109338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87855" y="2269504"/>
            <a:ext cx="4253146" cy="2085521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87855" y="1252982"/>
            <a:ext cx="4253146" cy="885784"/>
          </a:xfrm>
        </p:spPr>
        <p:txBody>
          <a:bodyPr lIns="0"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F6E064-8914-FCD2-7B22-B9DD9D169E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F514186-64D2-D79F-5790-B5B2D99DEC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AE3151-C814-8D51-B7C9-E0368224CE31}"/>
              </a:ext>
            </a:extLst>
          </p:cNvPr>
          <p:cNvSpPr txBox="1"/>
          <p:nvPr userDrawn="1"/>
        </p:nvSpPr>
        <p:spPr>
          <a:xfrm>
            <a:off x="7361695" y="1782305"/>
            <a:ext cx="0" cy="0"/>
          </a:xfrm>
          <a:prstGeom prst="rect">
            <a:avLst/>
          </a:prstGeom>
        </p:spPr>
        <p:txBody>
          <a:bodyPr wrap="none" rtlCol="0">
            <a:normAutofit fontScale="25000" lnSpcReduction="20000"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8405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7473" y="2921431"/>
            <a:ext cx="4210281" cy="1422069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90" y="1252981"/>
            <a:ext cx="4210280" cy="1439405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707473" y="1269541"/>
            <a:ext cx="4210281" cy="1422069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282290" y="2921431"/>
            <a:ext cx="4210280" cy="1422069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B2AA21-5DC4-EF2E-F110-447171121B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3B2B563-ED51-2E79-84DE-879842AE1C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98827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91" y="1252981"/>
            <a:ext cx="3019523" cy="3102042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 hasCustomPrompt="1"/>
          </p:nvPr>
        </p:nvSpPr>
        <p:spPr>
          <a:xfrm>
            <a:off x="3443216" y="1252980"/>
            <a:ext cx="5497785" cy="3102043"/>
          </a:xfrm>
        </p:spPr>
        <p:txBody>
          <a:bodyPr>
            <a:normAutofit/>
          </a:bodyPr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304CB7-3AA2-3202-B580-2B5C69FB9F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57C2D4C-BD60-59E9-69C3-E21B448188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2502827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705535" y="1245231"/>
            <a:ext cx="4235466" cy="3109791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82290" y="3591612"/>
            <a:ext cx="4235466" cy="763411"/>
          </a:xfrm>
        </p:spPr>
        <p:txBody>
          <a:bodyPr lIns="0"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282290" y="1245232"/>
            <a:ext cx="4235466" cy="2222393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2468D8-7183-0FC6-538D-BB28C6C21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D22E6AC-1D68-1A62-895E-D1CC0C4F3D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5806292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CE4219F-8A77-4012-6E77-CCFCA3695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E34E679-CD0B-16C4-E8EE-14DDEBE54E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B60127-67C7-F66A-23F8-A934B721F883}"/>
              </a:ext>
            </a:extLst>
          </p:cNvPr>
          <p:cNvSpPr txBox="1"/>
          <p:nvPr userDrawn="1"/>
        </p:nvSpPr>
        <p:spPr>
          <a:xfrm>
            <a:off x="1066800" y="431800"/>
            <a:ext cx="0" cy="0"/>
          </a:xfrm>
          <a:prstGeom prst="rect">
            <a:avLst/>
          </a:prstGeom>
        </p:spPr>
        <p:txBody>
          <a:bodyPr wrap="none" rtlCol="0">
            <a:normAutofit fontScale="25000" lnSpcReduction="20000"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4770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89" y="2128100"/>
            <a:ext cx="8658711" cy="1604915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82289" y="1253847"/>
            <a:ext cx="8658711" cy="758882"/>
          </a:xfrm>
        </p:spPr>
        <p:txBody>
          <a:bodyPr lIns="0">
            <a:norm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282289" y="3810504"/>
            <a:ext cx="8658711" cy="544519"/>
          </a:xfrm>
        </p:spPr>
        <p:txBody>
          <a:bodyPr lIns="0">
            <a:normAutofit/>
          </a:bodyPr>
          <a:lstStyle>
            <a:lvl1pPr marL="0" indent="0">
              <a:buNone/>
              <a:defRPr sz="1500" b="1" i="1">
                <a:solidFill>
                  <a:srgbClr val="00629B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03909E-FD8C-20E1-141E-744AE8D3FA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noProof="0" dirty="0"/>
              <a:t>Topic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8408872-713C-D7D4-6C0F-6707249D20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2447105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, Bullets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90" y="3138935"/>
            <a:ext cx="4289710" cy="1208828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82289" y="1245232"/>
            <a:ext cx="8658711" cy="1457025"/>
          </a:xfrm>
        </p:spPr>
        <p:txBody>
          <a:bodyPr lIns="0" numCol="2" spcCol="274320">
            <a:norm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722970" y="3138934"/>
            <a:ext cx="4218030" cy="1208829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2101C7A-858B-1E2B-83E0-2582C72145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3388630-5250-47EC-8C4D-75D3558871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155967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D-Photos Unlo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2B7571-5A3F-98B8-2919-54D06E3D57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8147"/>
            <a:ext cx="9158945" cy="5143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AB87A4-5D34-DBF7-15D8-FBAE94E0D5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619"/>
          <a:stretch/>
        </p:blipFill>
        <p:spPr>
          <a:xfrm>
            <a:off x="-8020" y="4616809"/>
            <a:ext cx="9162288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2289" y="2581643"/>
            <a:ext cx="8553009" cy="940768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3300" i="0"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2290" y="3557482"/>
            <a:ext cx="7022970" cy="874829"/>
          </a:xfrm>
        </p:spPr>
        <p:txBody>
          <a:bodyPr lIns="0"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62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629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15FADBE-3A29-1E95-9C47-935083B27C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551" y="506367"/>
            <a:ext cx="1828800" cy="1828800"/>
          </a:xfrm>
          <a:solidFill>
            <a:schemeClr val="bg1"/>
          </a:solidFill>
        </p:spPr>
        <p:txBody>
          <a:bodyPr anchor="b">
            <a:normAutofit/>
          </a:bodyPr>
          <a:lstStyle>
            <a:lvl1pPr marL="123825" indent="0" algn="ctr">
              <a:buNone/>
              <a:defRPr sz="140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0A25B10-0BC1-34CB-1AE9-91D80CD073B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812458" y="506367"/>
            <a:ext cx="1861485" cy="1831081"/>
          </a:xfrm>
          <a:prstGeom prst="rect">
            <a:avLst/>
          </a:prstGeom>
          <a:solidFill>
            <a:schemeClr val="bg1"/>
          </a:solidFill>
        </p:spPr>
        <p:txBody>
          <a:bodyPr anchor="b">
            <a:normAutofit/>
          </a:bodyPr>
          <a:lstStyle>
            <a:lvl1pPr marL="123825" indent="0" algn="ctr">
              <a:buNone/>
              <a:defRPr sz="140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7B41E3-9465-5800-4CC3-1599D54B45F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74266" y="506367"/>
            <a:ext cx="1817334" cy="1828800"/>
          </a:xfrm>
          <a:solidFill>
            <a:schemeClr val="bg1"/>
          </a:solidFill>
        </p:spPr>
        <p:txBody>
          <a:bodyPr anchor="b">
            <a:normAutofit/>
          </a:bodyPr>
          <a:lstStyle>
            <a:lvl1pPr marL="123825" indent="0" algn="ctr">
              <a:buNone/>
              <a:defRPr sz="140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5824EB5-3550-BCA0-C7FF-9BD2CA5794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93599" y="506367"/>
            <a:ext cx="1837943" cy="1828800"/>
          </a:xfrm>
          <a:solidFill>
            <a:schemeClr val="bg1"/>
          </a:solidFill>
        </p:spPr>
        <p:txBody>
          <a:bodyPr anchor="b">
            <a:normAutofit/>
          </a:bodyPr>
          <a:lstStyle>
            <a:lvl1pPr marL="123825" indent="0" algn="ctr">
              <a:buNone/>
              <a:defRPr sz="140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314601B-6241-4ED7-E8F6-B3CB1AF2792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322401" y="506367"/>
            <a:ext cx="1836546" cy="1828800"/>
          </a:xfrm>
          <a:solidFill>
            <a:schemeClr val="bg1"/>
          </a:solidFill>
        </p:spPr>
        <p:txBody>
          <a:bodyPr anchor="b">
            <a:normAutofit/>
          </a:bodyPr>
          <a:lstStyle>
            <a:lvl1pPr marL="123825" indent="0" algn="ctr">
              <a:buNone/>
              <a:defRPr sz="140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25029215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90" y="1252981"/>
            <a:ext cx="4970872" cy="2165833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82290" y="3535051"/>
            <a:ext cx="4970872" cy="819973"/>
          </a:xfrm>
        </p:spPr>
        <p:txBody>
          <a:bodyPr lIns="0">
            <a:normAutofit/>
          </a:bodyPr>
          <a:lstStyle>
            <a:lvl1pPr marL="0" indent="0">
              <a:buNone/>
              <a:defRPr sz="1500" b="1">
                <a:solidFill>
                  <a:srgbClr val="00629B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366283" y="1252982"/>
            <a:ext cx="3574718" cy="3102042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1788BA-926E-34CC-7A52-44AE3BA957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D91E58F-B24D-1552-AAE8-A8CA5C5411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535211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2A-Photos Lo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F51B27-D6FD-578D-E914-AB069920A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8148"/>
            <a:ext cx="9162287" cy="5143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DC6EA-1BC4-04C3-5A19-39AF1D292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619"/>
          <a:stretch/>
        </p:blipFill>
        <p:spPr>
          <a:xfrm>
            <a:off x="-8020" y="4616809"/>
            <a:ext cx="9162288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2289" y="2581643"/>
            <a:ext cx="7022971" cy="940768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3300" i="0"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2290" y="3557482"/>
            <a:ext cx="7022970" cy="874829"/>
          </a:xfrm>
        </p:spPr>
        <p:txBody>
          <a:bodyPr lIns="0"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62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629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pic>
        <p:nvPicPr>
          <p:cNvPr id="11" name="Picture Placeholder 9" descr="A group of people wearing hard hats and jackets looking at a computer screen&#10;&#10;Description automatically generated">
            <a:extLst>
              <a:ext uri="{FF2B5EF4-FFF2-40B4-BE49-F238E27FC236}">
                <a16:creationId xmlns:a16="http://schemas.microsoft.com/office/drawing/2014/main" id="{971E8037-2F71-478A-7B70-1B9B8BCC4F4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2604" r="2604"/>
          <a:stretch>
            <a:fillRect/>
          </a:stretch>
        </p:blipFill>
        <p:spPr>
          <a:xfrm>
            <a:off x="-487630" y="-275587"/>
            <a:ext cx="2633567" cy="2633016"/>
          </a:xfrm>
          <a:prstGeom prst="ellipse">
            <a:avLst/>
          </a:prstGeom>
        </p:spPr>
      </p:pic>
      <p:pic>
        <p:nvPicPr>
          <p:cNvPr id="17" name="Picture Placeholder 17" descr="A group of people in a meeting&#10;&#10;Description automatically generated">
            <a:extLst>
              <a:ext uri="{FF2B5EF4-FFF2-40B4-BE49-F238E27FC236}">
                <a16:creationId xmlns:a16="http://schemas.microsoft.com/office/drawing/2014/main" id="{AE58B03D-17F4-ADE9-3B99-C65A056E853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l="16626" r="16626"/>
          <a:stretch>
            <a:fillRect/>
          </a:stretch>
        </p:blipFill>
        <p:spPr>
          <a:xfrm>
            <a:off x="7216988" y="432744"/>
            <a:ext cx="1313770" cy="1314045"/>
          </a:xfrm>
          <a:prstGeom prst="ellipse">
            <a:avLst/>
          </a:prstGeom>
        </p:spPr>
      </p:pic>
      <p:pic>
        <p:nvPicPr>
          <p:cNvPr id="18" name="Picture Placeholder 11" descr="A doctor using a virtual reality device&#10;&#10;Description automatically generated">
            <a:extLst>
              <a:ext uri="{FF2B5EF4-FFF2-40B4-BE49-F238E27FC236}">
                <a16:creationId xmlns:a16="http://schemas.microsoft.com/office/drawing/2014/main" id="{53E22AF1-56BB-E6C3-64B5-7E763C07FFA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 l="10503" r="10503"/>
          <a:stretch>
            <a:fillRect/>
          </a:stretch>
        </p:blipFill>
        <p:spPr>
          <a:xfrm>
            <a:off x="3465829" y="-82898"/>
            <a:ext cx="2187948" cy="2187491"/>
          </a:xfrm>
          <a:prstGeom prst="ellipse">
            <a:avLst/>
          </a:prstGeom>
        </p:spPr>
      </p:pic>
      <p:pic>
        <p:nvPicPr>
          <p:cNvPr id="19" name="Picture Placeholder 15">
            <a:extLst>
              <a:ext uri="{FF2B5EF4-FFF2-40B4-BE49-F238E27FC236}">
                <a16:creationId xmlns:a16="http://schemas.microsoft.com/office/drawing/2014/main" id="{5E53593A-3F8C-932A-59F0-DFBE45383AA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 l="8941" r="8941"/>
          <a:stretch/>
        </p:blipFill>
        <p:spPr>
          <a:xfrm>
            <a:off x="7445518" y="2009789"/>
            <a:ext cx="1888036" cy="188803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381325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F8BB0-B16D-057B-8E24-0843A0ED8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V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432510-EDC9-B459-5216-ECD385E6D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V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13C34-A54A-3E32-E1CD-944E6DC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5F6B6-6F83-4365-AA4B-8369350D66AD}" type="datetimeFigureOut">
              <a:rPr lang="en-VI" smtClean="0"/>
              <a:t>1/16/2024</a:t>
            </a:fld>
            <a:endParaRPr lang="en-V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3A408-C8C8-A9B7-0BA1-D4639E2F6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DD66E-A89B-49D1-FE05-140A4CD9A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899832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A3F5E-3A14-AAC2-8238-DDA429B1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1AF2F-CF59-F4CE-F21A-480669CD0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3E00C-57F9-8AAF-90D5-FC3BA8A0C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5F6B6-6F83-4365-AA4B-8369350D66AD}" type="datetimeFigureOut">
              <a:rPr lang="en-VI" smtClean="0"/>
              <a:t>1/16/2024</a:t>
            </a:fld>
            <a:endParaRPr lang="en-V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707ED-CBEF-583A-0E0D-B265F92DB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1FE46-BFC1-D368-5159-2BB88126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240354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BB159-098E-71F5-EF9D-53688E2E8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V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031E3-7DB3-4640-7CE3-FF8ECF0A7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33276-6C3C-D3A5-CC3D-80C10827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5F6B6-6F83-4365-AA4B-8369350D66AD}" type="datetimeFigureOut">
              <a:rPr lang="en-VI" smtClean="0"/>
              <a:t>1/16/2024</a:t>
            </a:fld>
            <a:endParaRPr lang="en-V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5DB2-D14E-B517-DD71-D8783805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85824-8691-FBEA-F96F-36D11E7B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274265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78D63-B3E9-5656-9B4E-17BDEFFEE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F3C59-84A6-A2A5-0661-ED113C1306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C0EBC-E785-4B91-AB24-79AA3FBD49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A4CCBC-2121-48E6-F414-68FAA64BB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5F6B6-6F83-4365-AA4B-8369350D66AD}" type="datetimeFigureOut">
              <a:rPr lang="en-VI" smtClean="0"/>
              <a:t>1/16/2024</a:t>
            </a:fld>
            <a:endParaRPr lang="en-V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53F17-C60D-E1E2-F650-6667DAD74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31AA1-3A7E-F7CC-3CB4-8471D2775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41117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B0D93-B33F-EE3B-082A-F971B7035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38E2F-D8F2-C1FB-5BF2-721CA114A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296323-CAC4-6698-109F-DB7303C68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45C6A5-3D05-DB91-B7AE-7F7B645DFF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B75B4B-791F-6DFD-19E5-F71C4C4C36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A1D58-A03A-487E-2997-EDE04EDA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5F6B6-6F83-4365-AA4B-8369350D66AD}" type="datetimeFigureOut">
              <a:rPr lang="en-VI" smtClean="0"/>
              <a:t>1/16/2024</a:t>
            </a:fld>
            <a:endParaRPr lang="en-V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26FCF-94A8-84E9-5CE0-90BF4C875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621C2A-DEAE-9091-FEE0-2EC43797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566390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4CBBD-E3A8-8743-ED6D-5EED9B723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A45906-C34D-3405-4FAD-FEC29D5C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5F6B6-6F83-4365-AA4B-8369350D66AD}" type="datetimeFigureOut">
              <a:rPr lang="en-VI" smtClean="0"/>
              <a:t>1/16/2024</a:t>
            </a:fld>
            <a:endParaRPr lang="en-V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EBD986-E2A8-36D6-2FF5-C617554B8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BF4EBD-AF06-D4EB-D57B-0106DECB5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753558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A08C36-ED9B-6F9C-F403-EAC4C3F89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5F6B6-6F83-4365-AA4B-8369350D66AD}" type="datetimeFigureOut">
              <a:rPr lang="en-VI" smtClean="0"/>
              <a:t>1/16/2024</a:t>
            </a:fld>
            <a:endParaRPr lang="en-V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51F13-E192-431E-CCFE-3EC634A50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2F145-46F1-38C3-0FCD-D7876F94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722804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10B5-D6D8-38B2-9280-7492A404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V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5630D-097A-0431-0C2E-4AD7AA5A1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C4F440-65D5-8871-AE13-37367D85C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2B3DB-4944-D21A-B431-BFED0264F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5F6B6-6F83-4365-AA4B-8369350D66AD}" type="datetimeFigureOut">
              <a:rPr lang="en-VI" smtClean="0"/>
              <a:t>1/16/2024</a:t>
            </a:fld>
            <a:endParaRPr lang="en-V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755C1-0028-1EFD-D209-5E83C638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16131-1ED9-FC0E-5DB7-D3CFF76A4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7716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6ACB5-A032-535C-C189-44C3740D5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-8147"/>
            <a:ext cx="9162286" cy="51434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482E86-2029-C649-0EF8-72FF8C4C22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619"/>
          <a:stretch/>
        </p:blipFill>
        <p:spPr>
          <a:xfrm>
            <a:off x="-8020" y="4616809"/>
            <a:ext cx="9162288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62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629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F31D605-ADDB-54A4-FC63-4B18372882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002971"/>
            <a:ext cx="8553009" cy="1064971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>
              <a:defRPr sz="3300" i="0"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04A8526-DBEB-ABFE-0AA2-2CF6022C45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2290" y="3088182"/>
            <a:ext cx="8553008" cy="815369"/>
          </a:xfrm>
        </p:spPr>
        <p:txBody>
          <a:bodyPr lIns="0">
            <a:normAutofit/>
          </a:bodyPr>
          <a:lstStyle>
            <a:lvl1pPr marL="0" indent="0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8481085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F1618-8CDE-4DCC-18F8-26924C31A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V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AFD8C-B762-7F2F-B97A-5BD3C5ADBB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V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8ECD33-99D0-E9B9-D9EF-2A0138D61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6DF28-76CC-E962-7146-4B37B4C69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5F6B6-6F83-4365-AA4B-8369350D66AD}" type="datetimeFigureOut">
              <a:rPr lang="en-VI" smtClean="0"/>
              <a:t>1/16/2024</a:t>
            </a:fld>
            <a:endParaRPr lang="en-V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B0F97-CEEB-6EFF-84A9-8710F33B5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D7973-8929-754E-6BBB-06FDCF6E9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59010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C974-34CC-55DC-7AA2-09BC7F1DC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D57FF-4F0F-45A5-EC12-539BC51B77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CE5C3-5441-4E76-45AD-343FFA970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5F6B6-6F83-4365-AA4B-8369350D66AD}" type="datetimeFigureOut">
              <a:rPr lang="en-VI" smtClean="0"/>
              <a:t>1/16/2024</a:t>
            </a:fld>
            <a:endParaRPr lang="en-V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E60A7-F1C5-8ADF-4505-D4913A1B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D8F75-CA87-0BB3-CF34-6F6D0795D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150472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D6DD11-9A40-6214-6D99-98D9C075FA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FB4520-D48A-F139-58C2-A7382FCB1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FFD88-0ED2-48FE-B867-59FD78E93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5F6B6-6F83-4365-AA4B-8369350D66AD}" type="datetimeFigureOut">
              <a:rPr lang="en-VI" smtClean="0"/>
              <a:t>1/16/2024</a:t>
            </a:fld>
            <a:endParaRPr lang="en-V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C60EE-DBC0-E684-4EA7-4B5177D6C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4F062-0E03-553C-B9DA-353CFAC6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514434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C-Photos Lo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E20EAB0-9F05-4750-8101-7E1E3E8E2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8147"/>
            <a:ext cx="9158945" cy="51434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A0BA18-E708-72D9-D1C2-D27D846742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619"/>
          <a:stretch/>
        </p:blipFill>
        <p:spPr>
          <a:xfrm>
            <a:off x="-8020" y="4616809"/>
            <a:ext cx="9162288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2289" y="2581643"/>
            <a:ext cx="8553009" cy="940768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3300" i="0"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2290" y="3557482"/>
            <a:ext cx="7022970" cy="874829"/>
          </a:xfrm>
        </p:spPr>
        <p:txBody>
          <a:bodyPr lIns="0"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62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629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pic>
        <p:nvPicPr>
          <p:cNvPr id="5" name="Picture Placeholder 10" descr="A person wearing a hard hat and holding a tablet&#10;&#10;Description automatically generated">
            <a:extLst>
              <a:ext uri="{FF2B5EF4-FFF2-40B4-BE49-F238E27FC236}">
                <a16:creationId xmlns:a16="http://schemas.microsoft.com/office/drawing/2014/main" id="{1983CD9E-58BA-8497-EABE-8AEB7632EE7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1852" r="1852"/>
          <a:stretch>
            <a:fillRect/>
          </a:stretch>
        </p:blipFill>
        <p:spPr>
          <a:xfrm>
            <a:off x="-551" y="506367"/>
            <a:ext cx="1828800" cy="1828800"/>
          </a:xfrm>
          <a:prstGeom prst="rect">
            <a:avLst/>
          </a:prstGeom>
        </p:spPr>
      </p:pic>
      <p:pic>
        <p:nvPicPr>
          <p:cNvPr id="6" name="Picture Placeholder 12" descr="A computer screen with numbers and lines&#10;&#10;Description automatically generated">
            <a:extLst>
              <a:ext uri="{FF2B5EF4-FFF2-40B4-BE49-F238E27FC236}">
                <a16:creationId xmlns:a16="http://schemas.microsoft.com/office/drawing/2014/main" id="{233133B5-4B0B-6DB8-7727-64E8DF6FA21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t="1691" b="1691"/>
          <a:stretch>
            <a:fillRect/>
          </a:stretch>
        </p:blipFill>
        <p:spPr>
          <a:xfrm>
            <a:off x="1812458" y="506367"/>
            <a:ext cx="1861485" cy="1831081"/>
          </a:xfrm>
          <a:prstGeom prst="rect">
            <a:avLst/>
          </a:prstGeom>
        </p:spPr>
      </p:pic>
      <p:pic>
        <p:nvPicPr>
          <p:cNvPr id="7" name="Picture Placeholder 14" descr="A person in a white coat working on a computer&#10;&#10;Description automatically generated">
            <a:extLst>
              <a:ext uri="{FF2B5EF4-FFF2-40B4-BE49-F238E27FC236}">
                <a16:creationId xmlns:a16="http://schemas.microsoft.com/office/drawing/2014/main" id="{C3704A6D-9A48-FAE2-A984-46EEBD38442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 t="1382" b="1382"/>
          <a:stretch>
            <a:fillRect/>
          </a:stretch>
        </p:blipFill>
        <p:spPr>
          <a:xfrm>
            <a:off x="3674266" y="506367"/>
            <a:ext cx="1817334" cy="1828800"/>
          </a:xfrm>
          <a:prstGeom prst="rect">
            <a:avLst/>
          </a:prstGeom>
        </p:spPr>
      </p:pic>
      <p:pic>
        <p:nvPicPr>
          <p:cNvPr id="9" name="Picture Placeholder 16" descr="A digital image of a person's head&#10;&#10;Description automatically generated">
            <a:extLst>
              <a:ext uri="{FF2B5EF4-FFF2-40B4-BE49-F238E27FC236}">
                <a16:creationId xmlns:a16="http://schemas.microsoft.com/office/drawing/2014/main" id="{F062005E-FA08-9FF9-21A3-3FC892EACB1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 t="1803" b="1803"/>
          <a:stretch>
            <a:fillRect/>
          </a:stretch>
        </p:blipFill>
        <p:spPr>
          <a:xfrm>
            <a:off x="5493599" y="506367"/>
            <a:ext cx="1837943" cy="1828800"/>
          </a:xfrm>
          <a:prstGeom prst="rect">
            <a:avLst/>
          </a:prstGeom>
        </p:spPr>
      </p:pic>
      <p:pic>
        <p:nvPicPr>
          <p:cNvPr id="11" name="Picture Placeholder 18" descr="A person using a video call&#10;&#10;Description automatically generated">
            <a:extLst>
              <a:ext uri="{FF2B5EF4-FFF2-40B4-BE49-F238E27FC236}">
                <a16:creationId xmlns:a16="http://schemas.microsoft.com/office/drawing/2014/main" id="{D97C07C5-B1A6-B762-9791-82B23BD26EB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 l="4356" r="4356"/>
          <a:stretch>
            <a:fillRect/>
          </a:stretch>
        </p:blipFill>
        <p:spPr>
          <a:xfrm>
            <a:off x="7322401" y="506367"/>
            <a:ext cx="183654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14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1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6ACB5-A032-535C-C189-44C3740D5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-8147"/>
            <a:ext cx="9162286" cy="51434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482E86-2029-C649-0EF8-72FF8C4C22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619"/>
          <a:stretch/>
        </p:blipFill>
        <p:spPr>
          <a:xfrm>
            <a:off x="-8020" y="4616809"/>
            <a:ext cx="9162288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62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629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F31D605-ADDB-54A4-FC63-4B18372882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002971"/>
            <a:ext cx="8553009" cy="1064971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>
              <a:defRPr sz="3300" i="0"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04A8526-DBEB-ABFE-0AA2-2CF6022C45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2290" y="3088182"/>
            <a:ext cx="8553008" cy="815369"/>
          </a:xfrm>
        </p:spPr>
        <p:txBody>
          <a:bodyPr lIns="0">
            <a:normAutofit/>
          </a:bodyPr>
          <a:lstStyle>
            <a:lvl1pPr marL="0" indent="0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6052559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2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8C6F44-660A-B745-91FF-45D342C7A5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8148"/>
            <a:ext cx="9162287" cy="5143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9C8966-6876-32BB-6CC2-8B5303ED06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619"/>
          <a:stretch/>
        </p:blipFill>
        <p:spPr>
          <a:xfrm>
            <a:off x="-8020" y="4616809"/>
            <a:ext cx="9162288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62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629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F31D605-ADDB-54A4-FC63-4B18372882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002971"/>
            <a:ext cx="8553009" cy="1064971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>
              <a:defRPr sz="3300" i="0"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04A8526-DBEB-ABFE-0AA2-2CF6022C45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2290" y="3088182"/>
            <a:ext cx="8553008" cy="815369"/>
          </a:xfrm>
        </p:spPr>
        <p:txBody>
          <a:bodyPr lIns="0">
            <a:normAutofit/>
          </a:bodyPr>
          <a:lstStyle>
            <a:lvl1pPr marL="0" indent="0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2285582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2289" y="1247412"/>
            <a:ext cx="8658713" cy="3092113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7EF7957-62A6-2F32-40BC-75E462878F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528E7C2-CE3F-EE06-4447-2CB3BC3EAE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7267328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82288" y="1242334"/>
            <a:ext cx="4234053" cy="3112690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91046" y="1242334"/>
            <a:ext cx="4234053" cy="3112690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AF5401-247A-20C7-3264-A18311DFA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384FD7-4A7D-5268-62F7-93283DA102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16743770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90591" y="1245233"/>
            <a:ext cx="4250410" cy="3094292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89" y="1245232"/>
            <a:ext cx="4227717" cy="3094119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6AD83B-8216-5397-EEB8-FF133C3E7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A02FAF8-5E04-CFFE-9019-473F325D7C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3457674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88237" y="2875597"/>
            <a:ext cx="4252764" cy="1479427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90" y="1245232"/>
            <a:ext cx="4252764" cy="3109792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88237" y="1245231"/>
            <a:ext cx="4252764" cy="1479427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792650-E2E9-3B3D-B60F-CA3A69788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7B7DA4B-4D12-6662-3315-7423CCA690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743908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A-Photos Lo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F51B27-D6FD-578D-E914-AB069920A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8148"/>
            <a:ext cx="9162287" cy="5143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DC6EA-1BC4-04C3-5A19-39AF1D292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619"/>
          <a:stretch/>
        </p:blipFill>
        <p:spPr>
          <a:xfrm>
            <a:off x="-8020" y="4616809"/>
            <a:ext cx="9162288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2289" y="2581643"/>
            <a:ext cx="7022971" cy="940768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3300" i="0"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2290" y="3557482"/>
            <a:ext cx="7022970" cy="874829"/>
          </a:xfrm>
        </p:spPr>
        <p:txBody>
          <a:bodyPr lIns="0"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62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629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pic>
        <p:nvPicPr>
          <p:cNvPr id="11" name="Picture Placeholder 9" descr="A group of people wearing hard hats and jackets looking at a computer screen&#10;&#10;Description automatically generated">
            <a:extLst>
              <a:ext uri="{FF2B5EF4-FFF2-40B4-BE49-F238E27FC236}">
                <a16:creationId xmlns:a16="http://schemas.microsoft.com/office/drawing/2014/main" id="{971E8037-2F71-478A-7B70-1B9B8BCC4F4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2604" r="2604"/>
          <a:stretch>
            <a:fillRect/>
          </a:stretch>
        </p:blipFill>
        <p:spPr>
          <a:xfrm>
            <a:off x="-487630" y="-275587"/>
            <a:ext cx="2633567" cy="2633016"/>
          </a:xfrm>
          <a:prstGeom prst="ellipse">
            <a:avLst/>
          </a:prstGeom>
        </p:spPr>
      </p:pic>
      <p:pic>
        <p:nvPicPr>
          <p:cNvPr id="17" name="Picture Placeholder 17" descr="A group of people in a meeting&#10;&#10;Description automatically generated">
            <a:extLst>
              <a:ext uri="{FF2B5EF4-FFF2-40B4-BE49-F238E27FC236}">
                <a16:creationId xmlns:a16="http://schemas.microsoft.com/office/drawing/2014/main" id="{AE58B03D-17F4-ADE9-3B99-C65A056E853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l="16626" r="16626"/>
          <a:stretch>
            <a:fillRect/>
          </a:stretch>
        </p:blipFill>
        <p:spPr>
          <a:xfrm>
            <a:off x="7216988" y="432744"/>
            <a:ext cx="1313770" cy="1314045"/>
          </a:xfrm>
          <a:prstGeom prst="ellipse">
            <a:avLst/>
          </a:prstGeom>
        </p:spPr>
      </p:pic>
      <p:pic>
        <p:nvPicPr>
          <p:cNvPr id="18" name="Picture Placeholder 11" descr="A doctor using a virtual reality device&#10;&#10;Description automatically generated">
            <a:extLst>
              <a:ext uri="{FF2B5EF4-FFF2-40B4-BE49-F238E27FC236}">
                <a16:creationId xmlns:a16="http://schemas.microsoft.com/office/drawing/2014/main" id="{53E22AF1-56BB-E6C3-64B5-7E763C07FFA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 l="10503" r="10503"/>
          <a:stretch>
            <a:fillRect/>
          </a:stretch>
        </p:blipFill>
        <p:spPr>
          <a:xfrm>
            <a:off x="3465829" y="-82898"/>
            <a:ext cx="2187948" cy="2187491"/>
          </a:xfrm>
          <a:prstGeom prst="ellipse">
            <a:avLst/>
          </a:prstGeom>
        </p:spPr>
      </p:pic>
      <p:pic>
        <p:nvPicPr>
          <p:cNvPr id="19" name="Picture Placeholder 15">
            <a:extLst>
              <a:ext uri="{FF2B5EF4-FFF2-40B4-BE49-F238E27FC236}">
                <a16:creationId xmlns:a16="http://schemas.microsoft.com/office/drawing/2014/main" id="{5E53593A-3F8C-932A-59F0-DFBE45383AA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 l="8941" r="8941"/>
          <a:stretch/>
        </p:blipFill>
        <p:spPr>
          <a:xfrm>
            <a:off x="7445518" y="2009789"/>
            <a:ext cx="1888036" cy="188803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743150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85745" y="2269344"/>
            <a:ext cx="4255255" cy="208568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90" y="1245232"/>
            <a:ext cx="4235466" cy="3109792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85745" y="1245232"/>
            <a:ext cx="4255255" cy="901283"/>
          </a:xfrm>
        </p:spPr>
        <p:txBody>
          <a:bodyPr lIns="0"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E1B004A-409A-77D5-A3C7-281C878085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B1E50B4-EB39-89B0-9C6E-A2B502C12D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500919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, 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85920" y="1245687"/>
            <a:ext cx="4231835" cy="3109338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87855" y="2269504"/>
            <a:ext cx="4253146" cy="2085521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87855" y="1252982"/>
            <a:ext cx="4253146" cy="885784"/>
          </a:xfrm>
        </p:spPr>
        <p:txBody>
          <a:bodyPr lIns="0"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F6E064-8914-FCD2-7B22-B9DD9D169E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F514186-64D2-D79F-5790-B5B2D99DEC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AE3151-C814-8D51-B7C9-E0368224CE31}"/>
              </a:ext>
            </a:extLst>
          </p:cNvPr>
          <p:cNvSpPr txBox="1"/>
          <p:nvPr userDrawn="1"/>
        </p:nvSpPr>
        <p:spPr>
          <a:xfrm>
            <a:off x="7361695" y="1782305"/>
            <a:ext cx="0" cy="0"/>
          </a:xfrm>
          <a:prstGeom prst="rect">
            <a:avLst/>
          </a:prstGeom>
        </p:spPr>
        <p:txBody>
          <a:bodyPr wrap="none" rtlCol="0">
            <a:normAutofit fontScale="25000" lnSpcReduction="20000"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40876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82291" y="1252981"/>
            <a:ext cx="3019523" cy="3102042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 hasCustomPrompt="1"/>
          </p:nvPr>
        </p:nvSpPr>
        <p:spPr>
          <a:xfrm>
            <a:off x="3443216" y="1252980"/>
            <a:ext cx="5497785" cy="3102043"/>
          </a:xfrm>
        </p:spPr>
        <p:txBody>
          <a:bodyPr>
            <a:normAutofit/>
          </a:bodyPr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304CB7-3AA2-3202-B580-2B5C69FB9F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57C2D4C-BD60-59E9-69C3-E21B448188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3586954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705535" y="1245231"/>
            <a:ext cx="4235466" cy="3109791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82290" y="3591612"/>
            <a:ext cx="4235466" cy="763411"/>
          </a:xfrm>
        </p:spPr>
        <p:txBody>
          <a:bodyPr lIns="0"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282290" y="1245232"/>
            <a:ext cx="4235466" cy="2222393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2468D8-7183-0FC6-538D-BB28C6C21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D22E6AC-1D68-1A62-895E-D1CC0C4F3D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59952093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CE4219F-8A77-4012-6E77-CCFCA3695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45650"/>
            <a:ext cx="8658712" cy="42566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E34E679-CD0B-16C4-E8EE-14DDEBE54E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2288" y="710787"/>
            <a:ext cx="8658713" cy="329802"/>
          </a:xfrm>
        </p:spPr>
        <p:txBody>
          <a:bodyPr lIns="0"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B60127-67C7-F66A-23F8-A934B721F883}"/>
              </a:ext>
            </a:extLst>
          </p:cNvPr>
          <p:cNvSpPr txBox="1"/>
          <p:nvPr userDrawn="1"/>
        </p:nvSpPr>
        <p:spPr>
          <a:xfrm>
            <a:off x="1066800" y="431800"/>
            <a:ext cx="0" cy="0"/>
          </a:xfrm>
          <a:prstGeom prst="rect">
            <a:avLst/>
          </a:prstGeom>
        </p:spPr>
        <p:txBody>
          <a:bodyPr wrap="none" rtlCol="0">
            <a:normAutofit fontScale="25000" lnSpcReduction="20000"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661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B-Photos Lo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1545542-F34C-4B8A-C251-D014E75FF4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8148"/>
            <a:ext cx="9152019" cy="5143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131DA0-FAC9-2833-A436-BFA92F7240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619"/>
          <a:stretch/>
        </p:blipFill>
        <p:spPr>
          <a:xfrm>
            <a:off x="-8020" y="4616809"/>
            <a:ext cx="9162288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2290" y="2581643"/>
            <a:ext cx="7022970" cy="940768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3300" i="0"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2290" y="3557482"/>
            <a:ext cx="7022970" cy="874829"/>
          </a:xfrm>
        </p:spPr>
        <p:txBody>
          <a:bodyPr lIns="0"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62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629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pic>
        <p:nvPicPr>
          <p:cNvPr id="5" name="Picture Placeholder 9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6B0AB2CF-1496-60EB-9749-1F18FBB1886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3559" r="3559"/>
          <a:stretch>
            <a:fillRect/>
          </a:stretch>
        </p:blipFill>
        <p:spPr>
          <a:xfrm>
            <a:off x="-487630" y="-275587"/>
            <a:ext cx="2633567" cy="2633016"/>
          </a:xfrm>
          <a:prstGeom prst="ellipse">
            <a:avLst/>
          </a:prstGeom>
        </p:spPr>
      </p:pic>
      <p:pic>
        <p:nvPicPr>
          <p:cNvPr id="6" name="Picture Placeholder 13" descr="A hand touching a sphere&#10;&#10;Description automatically generated">
            <a:extLst>
              <a:ext uri="{FF2B5EF4-FFF2-40B4-BE49-F238E27FC236}">
                <a16:creationId xmlns:a16="http://schemas.microsoft.com/office/drawing/2014/main" id="{61393A28-42FE-4220-C6F9-FEA637B7AA1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t="319" b="319"/>
          <a:stretch>
            <a:fillRect/>
          </a:stretch>
        </p:blipFill>
        <p:spPr>
          <a:xfrm>
            <a:off x="7216988" y="432744"/>
            <a:ext cx="1313770" cy="1314045"/>
          </a:xfrm>
          <a:prstGeom prst="ellipse">
            <a:avLst/>
          </a:prstGeom>
        </p:spPr>
      </p:pic>
      <p:pic>
        <p:nvPicPr>
          <p:cNvPr id="7" name="Picture Placeholder 11" descr="A person and person wearing safety vests and helmets looking at a computer&#10;&#10;Description automatically generated">
            <a:extLst>
              <a:ext uri="{FF2B5EF4-FFF2-40B4-BE49-F238E27FC236}">
                <a16:creationId xmlns:a16="http://schemas.microsoft.com/office/drawing/2014/main" id="{F9AC9626-6C9B-4881-5579-DBB2A1D39B1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 t="1020" b="1020"/>
          <a:stretch>
            <a:fillRect/>
          </a:stretch>
        </p:blipFill>
        <p:spPr>
          <a:xfrm>
            <a:off x="3465829" y="-82898"/>
            <a:ext cx="2187948" cy="2187491"/>
          </a:xfrm>
          <a:prstGeom prst="ellipse">
            <a:avLst/>
          </a:prstGeom>
        </p:spPr>
      </p:pic>
      <p:pic>
        <p:nvPicPr>
          <p:cNvPr id="9" name="Picture Placeholder 15" descr="A person wearing a white hard hat and white shirt&#10;&#10;Description automatically generated">
            <a:extLst>
              <a:ext uri="{FF2B5EF4-FFF2-40B4-BE49-F238E27FC236}">
                <a16:creationId xmlns:a16="http://schemas.microsoft.com/office/drawing/2014/main" id="{39DEC6CB-EC87-7831-0461-99EF2191532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 l="4783" r="4783"/>
          <a:stretch>
            <a:fillRect/>
          </a:stretch>
        </p:blipFill>
        <p:spPr>
          <a:xfrm>
            <a:off x="7445518" y="2009789"/>
            <a:ext cx="1888036" cy="188803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15571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C-Photos Unlo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A78E2A-D661-BFA6-DB68-7536AA89AE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8148"/>
            <a:ext cx="9162287" cy="5143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9C6AF0-FF34-187B-BA5E-4E9E09E800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619"/>
          <a:stretch/>
        </p:blipFill>
        <p:spPr>
          <a:xfrm>
            <a:off x="-8020" y="4616809"/>
            <a:ext cx="9162288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2289" y="2581643"/>
            <a:ext cx="7022971" cy="940768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defRPr sz="3300" i="0"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2290" y="3557482"/>
            <a:ext cx="7022970" cy="874829"/>
          </a:xfrm>
        </p:spPr>
        <p:txBody>
          <a:bodyPr lIns="0"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62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629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41B942C3-F0D0-0FE4-55A4-3280FC67B60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87630" y="-275587"/>
            <a:ext cx="2633567" cy="2633016"/>
          </a:xfrm>
          <a:prstGeom prst="ellipse">
            <a:avLst/>
          </a:prstGeom>
          <a:solidFill>
            <a:schemeClr val="bg1"/>
          </a:solidFill>
        </p:spPr>
        <p:txBody>
          <a:bodyPr anchor="b">
            <a:normAutofit/>
          </a:bodyPr>
          <a:lstStyle>
            <a:lvl1pPr marL="123825" indent="0" algn="ctr">
              <a:buNone/>
              <a:defRPr sz="140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Insert </a:t>
            </a:r>
            <a:br>
              <a:rPr lang="en-US" dirty="0"/>
            </a:br>
            <a:r>
              <a:rPr lang="en-US" dirty="0"/>
              <a:t>Photo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C561BD8F-E829-81AE-998B-EC8728C4940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16988" y="432744"/>
            <a:ext cx="1313770" cy="1314045"/>
          </a:xfrm>
          <a:prstGeom prst="ellipse">
            <a:avLst/>
          </a:prstGeom>
          <a:solidFill>
            <a:schemeClr val="bg1"/>
          </a:solidFill>
        </p:spPr>
        <p:txBody>
          <a:bodyPr anchor="b">
            <a:normAutofit/>
          </a:bodyPr>
          <a:lstStyle>
            <a:lvl1pPr marL="123825" indent="0" algn="ctr">
              <a:buNone/>
              <a:defRPr sz="90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F0E25509-AA47-5110-4AD7-580DBFBBD0B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65829" y="-82898"/>
            <a:ext cx="2187948" cy="2187491"/>
          </a:xfrm>
          <a:prstGeom prst="ellipse">
            <a:avLst/>
          </a:prstGeom>
          <a:solidFill>
            <a:schemeClr val="bg1"/>
          </a:solidFill>
        </p:spPr>
        <p:txBody>
          <a:bodyPr anchor="b">
            <a:normAutofit/>
          </a:bodyPr>
          <a:lstStyle>
            <a:lvl1pPr marL="123825" indent="0" algn="ctr">
              <a:buNone/>
              <a:defRPr sz="140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3049B42D-8691-6A46-0F68-FF26C528C56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445518" y="2009789"/>
            <a:ext cx="1888036" cy="1888036"/>
          </a:xfrm>
          <a:prstGeom prst="ellipse">
            <a:avLst/>
          </a:prstGeom>
          <a:solidFill>
            <a:schemeClr val="bg1"/>
          </a:solidFill>
        </p:spPr>
        <p:txBody>
          <a:bodyPr anchor="b">
            <a:normAutofit/>
          </a:bodyPr>
          <a:lstStyle>
            <a:lvl1pPr marL="123825" indent="0" algn="ctr">
              <a:buNone/>
              <a:defRPr sz="140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2415354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8C6F44-660A-B745-91FF-45D342C7A5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8148"/>
            <a:ext cx="9162287" cy="5143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9C8966-6876-32BB-6CC2-8B5303ED06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6619"/>
          <a:stretch/>
        </p:blipFill>
        <p:spPr>
          <a:xfrm>
            <a:off x="-8020" y="4616809"/>
            <a:ext cx="9162288" cy="532631"/>
          </a:xfrm>
          <a:prstGeom prst="rect">
            <a:avLst/>
          </a:prstGeom>
        </p:spPr>
      </p:pic>
      <p:pic>
        <p:nvPicPr>
          <p:cNvPr id="20" name="Google Shape;20;p2">
            <a:extLst>
              <a:ext uri="{FF2B5EF4-FFF2-40B4-BE49-F238E27FC236}">
                <a16:creationId xmlns:a16="http://schemas.microsoft.com/office/drawing/2014/main" id="{BF545E2E-7AE8-E079-68E5-B4BBF718412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300B2-530C-FA4A-A0D1-243431B9E26B}"/>
              </a:ext>
            </a:extLst>
          </p:cNvPr>
          <p:cNvSpPr txBox="1"/>
          <p:nvPr userDrawn="1"/>
        </p:nvSpPr>
        <p:spPr>
          <a:xfrm>
            <a:off x="814401" y="4654044"/>
            <a:ext cx="832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62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ieee.org</a:t>
            </a:r>
            <a:endParaRPr lang="en-US" sz="1100" b="1" dirty="0">
              <a:solidFill>
                <a:srgbClr val="00629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15;p1">
            <a:extLst>
              <a:ext uri="{FF2B5EF4-FFF2-40B4-BE49-F238E27FC236}">
                <a16:creationId xmlns:a16="http://schemas.microsoft.com/office/drawing/2014/main" id="{52320A1D-5125-B302-1636-C48D547566D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F31D605-ADDB-54A4-FC63-4B18372882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289" y="2002971"/>
            <a:ext cx="8553009" cy="1064971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>
              <a:defRPr sz="3300" i="0"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04A8526-DBEB-ABFE-0AA2-2CF6022C45E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2290" y="3088182"/>
            <a:ext cx="8553008" cy="815369"/>
          </a:xfrm>
        </p:spPr>
        <p:txBody>
          <a:bodyPr lIns="0">
            <a:normAutofit/>
          </a:bodyPr>
          <a:lstStyle>
            <a:lvl1pPr marL="0" indent="0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80516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870F23-6C4F-9DDF-447A-8A004AE244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/>
          <a:srcRect r="26619"/>
          <a:stretch/>
        </p:blipFill>
        <p:spPr>
          <a:xfrm rot="10800000">
            <a:off x="0" y="-2"/>
            <a:ext cx="9148840" cy="5326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4C326D-E901-03B5-EA3B-3BC78E5A3B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/>
          <a:srcRect r="26619"/>
          <a:stretch/>
        </p:blipFill>
        <p:spPr>
          <a:xfrm>
            <a:off x="-8020" y="4616809"/>
            <a:ext cx="9162288" cy="53263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289" y="1163977"/>
            <a:ext cx="8646555" cy="3030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282290" y="4654044"/>
            <a:ext cx="4866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002855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694" y="4502874"/>
            <a:ext cx="851311" cy="248583"/>
          </a:xfrm>
          <a:prstGeom prst="rect">
            <a:avLst/>
          </a:prstGeom>
        </p:spPr>
      </p:pic>
      <p:sp>
        <p:nvSpPr>
          <p:cNvPr id="9" name="Google Shape;15;p1">
            <a:extLst>
              <a:ext uri="{FF2B5EF4-FFF2-40B4-BE49-F238E27FC236}">
                <a16:creationId xmlns:a16="http://schemas.microsoft.com/office/drawing/2014/main" id="{5F028249-8526-C24F-DC97-781076A629BC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6D7628-BB4B-9FA6-9AFA-DA6FF4866DB2}"/>
              </a:ext>
            </a:extLst>
          </p:cNvPr>
          <p:cNvSpPr txBox="1"/>
          <p:nvPr userDrawn="1"/>
        </p:nvSpPr>
        <p:spPr>
          <a:xfrm>
            <a:off x="618371" y="447332"/>
            <a:ext cx="0" cy="0"/>
          </a:xfrm>
          <a:prstGeom prst="rect">
            <a:avLst/>
          </a:prstGeom>
        </p:spPr>
        <p:txBody>
          <a:bodyPr wrap="none" rtlCol="0">
            <a:normAutofit fontScale="25000" lnSpcReduction="20000"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9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2" r:id="rId2"/>
    <p:sldLayoutId id="2147483693" r:id="rId3"/>
    <p:sldLayoutId id="2147483691" r:id="rId4"/>
    <p:sldLayoutId id="2147483694" r:id="rId5"/>
    <p:sldLayoutId id="2147483696" r:id="rId6"/>
    <p:sldLayoutId id="2147483697" r:id="rId7"/>
    <p:sldLayoutId id="2147483695" r:id="rId8"/>
    <p:sldLayoutId id="2147483698" r:id="rId9"/>
    <p:sldLayoutId id="2147483662" r:id="rId10"/>
    <p:sldLayoutId id="2147483675" r:id="rId11"/>
    <p:sldLayoutId id="2147483664" r:id="rId12"/>
    <p:sldLayoutId id="2147483674" r:id="rId13"/>
    <p:sldLayoutId id="2147483665" r:id="rId14"/>
    <p:sldLayoutId id="2147483676" r:id="rId15"/>
    <p:sldLayoutId id="2147483677" r:id="rId16"/>
    <p:sldLayoutId id="2147483678" r:id="rId17"/>
    <p:sldLayoutId id="2147483679" r:id="rId18"/>
    <p:sldLayoutId id="2147483667" r:id="rId19"/>
    <p:sldLayoutId id="2147483680" r:id="rId20"/>
    <p:sldLayoutId id="2147483682" r:id="rId21"/>
    <p:sldLayoutId id="2147483681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0" r:id="rId37"/>
    <p:sldLayoutId id="2147483731" r:id="rId38"/>
    <p:sldLayoutId id="2147483732" r:id="rId39"/>
    <p:sldLayoutId id="2147483733" r:id="rId40"/>
    <p:sldLayoutId id="2147483734" r:id="rId4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>
          <a:solidFill>
            <a:srgbClr val="0066A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629B"/>
        </a:buClr>
        <a:buFont typeface="LucidaGrande" charset="0"/>
        <a:buChar char="▸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29B"/>
        </a:buClr>
        <a:buFont typeface="LucidaGrande" charset="0"/>
        <a:buChar char="-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29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29B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29B"/>
        </a:buClr>
        <a:buFont typeface="Courier New" charset="0"/>
        <a:buChar char="o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324A5C-CFA5-AB3B-2F5B-4107420E4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62DEA-C010-2A19-0C63-F9B1DA3F1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BF0AD-6C54-1084-413C-5934DCDEB7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5F6B6-6F83-4365-AA4B-8369350D66AD}" type="datetimeFigureOut">
              <a:rPr lang="en-VI" smtClean="0"/>
              <a:t>1/16/2024</a:t>
            </a:fld>
            <a:endParaRPr lang="en-V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C21F6-6D30-90E4-FCFA-B4BF59412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CA33A-4A06-DA67-1F3F-98533A2A9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15F739-42A5-9E70-C4BC-EC0DA21C3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/>
          <a:srcRect r="26619"/>
          <a:stretch/>
        </p:blipFill>
        <p:spPr>
          <a:xfrm rot="10800000">
            <a:off x="0" y="-2"/>
            <a:ext cx="9148840" cy="5326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5282D5-078A-5FB6-C654-B20D3B0BBA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/>
          <a:srcRect r="26619"/>
          <a:stretch/>
        </p:blipFill>
        <p:spPr>
          <a:xfrm>
            <a:off x="-8020" y="4616809"/>
            <a:ext cx="9162288" cy="5326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7A968-16D5-094F-B174-596B1ADDF293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694" y="4502874"/>
            <a:ext cx="851311" cy="248583"/>
          </a:xfrm>
          <a:prstGeom prst="rect">
            <a:avLst/>
          </a:prstGeom>
        </p:spPr>
      </p:pic>
      <p:sp>
        <p:nvSpPr>
          <p:cNvPr id="10" name="Google Shape;15;p1">
            <a:extLst>
              <a:ext uri="{FF2B5EF4-FFF2-40B4-BE49-F238E27FC236}">
                <a16:creationId xmlns:a16="http://schemas.microsoft.com/office/drawing/2014/main" id="{35B68D25-94C5-3F70-67F8-A343C19D2789}"/>
              </a:ext>
            </a:extLst>
          </p:cNvPr>
          <p:cNvSpPr txBox="1"/>
          <p:nvPr userDrawn="1"/>
        </p:nvSpPr>
        <p:spPr>
          <a:xfrm>
            <a:off x="0" y="4961588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C7EAFB"/>
                </a:solidFill>
                <a:latin typeface="Calibri"/>
                <a:ea typeface="Calibri"/>
                <a:cs typeface="Calibri"/>
                <a:sym typeface="Calibri"/>
              </a:rPr>
              <a:t>The professional home for the engineering and technology community worldwide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92C835-B082-51EC-5342-419F6D1D0342}"/>
              </a:ext>
            </a:extLst>
          </p:cNvPr>
          <p:cNvSpPr txBox="1"/>
          <p:nvPr userDrawn="1"/>
        </p:nvSpPr>
        <p:spPr>
          <a:xfrm>
            <a:off x="618371" y="447332"/>
            <a:ext cx="0" cy="0"/>
          </a:xfrm>
          <a:prstGeom prst="rect">
            <a:avLst/>
          </a:prstGeom>
        </p:spPr>
        <p:txBody>
          <a:bodyPr wrap="none" rtlCol="0">
            <a:normAutofit fontScale="25000" lnSpcReduction="20000"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721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7" r:id="rId20"/>
    <p:sldLayoutId id="2147483759" r:id="rId21"/>
    <p:sldLayoutId id="2147483760" r:id="rId22"/>
    <p:sldLayoutId id="2147483761" r:id="rId2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I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shubhambathwal/flight-price-prediction/" TargetMode="External"/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7EF97-E105-0128-F415-A3554AF85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789" y="2449238"/>
            <a:ext cx="8553009" cy="940768"/>
          </a:xfrm>
        </p:spPr>
        <p:txBody>
          <a:bodyPr>
            <a:normAutofit fontScale="90000"/>
          </a:bodyPr>
          <a:lstStyle/>
          <a:p>
            <a:r>
              <a:rPr lang="en-US" sz="4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Flight Ticket Price Predictor</a:t>
            </a:r>
            <a:br>
              <a:rPr lang="en-US" sz="4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7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Two Regression ML techniques</a:t>
            </a:r>
            <a:endParaRPr lang="en-US" sz="2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2D684-CF79-D77E-EEA6-7CC76E58E4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290" y="3557482"/>
            <a:ext cx="7022970" cy="1068306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No 35</a:t>
            </a:r>
          </a:p>
          <a:p>
            <a:r>
              <a:rPr lang="en-GB" sz="18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EG/2020/3977 Jathusan U. </a:t>
            </a:r>
          </a:p>
          <a:p>
            <a:r>
              <a:rPr lang="en-US" sz="18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EG/2020/4207 Senevirathna G.D.I.U.</a:t>
            </a:r>
            <a:endParaRPr lang="en-US" sz="18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777A9-AE1B-A603-81F8-6ED5916F521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99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3329F-1C7E-9FFD-916E-8C9F5368F8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2289" y="682273"/>
            <a:ext cx="8433001" cy="3778954"/>
          </a:xfrm>
        </p:spPr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The algorithms will be used in the project.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1: 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Linear Regression</a:t>
            </a:r>
            <a:endParaRPr lang="en-VI" sz="24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2: Decision Trees</a:t>
            </a:r>
            <a:endParaRPr lang="en-VI" sz="24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Both linear regression and decision trees algorithms are available as off-the-shelf algorithms from the </a:t>
            </a:r>
            <a:r>
              <a:rPr lang="en-US" sz="24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scikit-learn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library in Python.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B1A4E-FF75-409D-8116-128A02645B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75EC1D7-DEA6-C067-7066-A7862097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</a:t>
            </a:r>
            <a:r>
              <a:rPr lang="en-US" sz="4000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773042980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F99491-F2BA-DF76-A851-84E7EA6E1A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2291" y="1252981"/>
            <a:ext cx="8658710" cy="3102042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pre-processing</a:t>
            </a:r>
          </a:p>
          <a:p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Creating Algorithm Models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5A2A5-5B82-9333-6E49-B7857E146E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65BAC0-33D3-9C75-A054-E5374967C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4. Modelling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60BE2B-8093-C1E8-AA45-A46E56D2AB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This is the step-by-step process to achieve the test results including , </a:t>
            </a:r>
          </a:p>
        </p:txBody>
      </p:sp>
    </p:spTree>
    <p:extLst>
      <p:ext uri="{BB962C8B-B14F-4D97-AF65-F5344CB8AC3E}">
        <p14:creationId xmlns:p14="http://schemas.microsoft.com/office/powerpoint/2010/main" val="1487149051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B28F7C-29F9-1376-C08F-BC2F94F3DF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2024" y="863601"/>
            <a:ext cx="8748977" cy="3410586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Drop unwanted columns.</a:t>
            </a:r>
          </a:p>
          <a:p>
            <a:pPr marL="342900" indent="-342900" algn="l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Check missing values.</a:t>
            </a:r>
          </a:p>
          <a:p>
            <a:pPr marL="342900" indent="-342900" algn="l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Encode the categorical data.</a:t>
            </a:r>
          </a:p>
          <a:p>
            <a:pPr marL="342900" indent="-342900" algn="l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Correlation</a:t>
            </a:r>
          </a:p>
          <a:p>
            <a:pPr marL="342900" indent="-342900" algn="l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Cross Validation</a:t>
            </a:r>
          </a:p>
          <a:p>
            <a:pPr marL="342900" indent="-342900" algn="l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Hyperparameter Tuning</a:t>
            </a:r>
          </a:p>
          <a:p>
            <a:pPr marL="342900" indent="-342900" algn="l">
              <a:lnSpc>
                <a:spcPct val="170000"/>
              </a:lnSpc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9F809-F287-9306-A15B-797C948148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0AB8952-90B0-2C8F-6090-E92B2F647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preprocessing </a:t>
            </a:r>
          </a:p>
        </p:txBody>
      </p:sp>
    </p:spTree>
    <p:extLst>
      <p:ext uri="{BB962C8B-B14F-4D97-AF65-F5344CB8AC3E}">
        <p14:creationId xmlns:p14="http://schemas.microsoft.com/office/powerpoint/2010/main" val="2147841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CB58AA-6908-CA62-BDEF-C8D70D230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preprocessing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B21FF0-FC51-2BD2-1F20-E29BB4097C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50" y="4695808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DD97BEB-BAEF-0344-9D5C-EC73E478698A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997D1F-0023-323D-4DB3-76084040B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170"/>
            <a:ext cx="9144000" cy="290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15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FF7C97-98D5-4586-A264-F959ED3161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7ED13-3C2C-E3FB-FDB8-241DDA8A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preprocessing </a:t>
            </a:r>
            <a:endParaRPr lang="en-VI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1E695-98B7-24F8-E225-A3A03308D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1. Drop unwanted columns.</a:t>
            </a:r>
          </a:p>
          <a:p>
            <a:endParaRPr lang="en-V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357C86-A184-3354-38B6-CDDAF465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12" y="1040589"/>
            <a:ext cx="6807294" cy="350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29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FF7C97-98D5-4586-A264-F959ED3161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7ED13-3C2C-E3FB-FDB8-241DDA8A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preprocessing </a:t>
            </a:r>
            <a:endParaRPr lang="en-VI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1E695-98B7-24F8-E225-A3A03308D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6898" y="518211"/>
            <a:ext cx="8658713" cy="329802"/>
          </a:xfrm>
        </p:spPr>
        <p:txBody>
          <a:bodyPr/>
          <a:lstStyle/>
          <a:p>
            <a:pPr algn="l">
              <a:lnSpc>
                <a:spcPct val="170000"/>
              </a:lnSpc>
            </a:pPr>
            <a:r>
              <a:rPr lang="en-US" dirty="0">
                <a:solidFill>
                  <a:srgbClr val="FF0000"/>
                </a:solidFill>
              </a:rPr>
              <a:t>2. Check missing values.</a:t>
            </a:r>
          </a:p>
          <a:p>
            <a:endParaRPr lang="en-V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617D7A-ECDB-1212-6632-1D9685C30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5" y="1120574"/>
            <a:ext cx="8652940" cy="300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8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FF7C97-98D5-4586-A264-F959ED3161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7ED13-3C2C-E3FB-FDB8-241DDA8A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Data preprocessing </a:t>
            </a:r>
            <a:endParaRPr lang="en-VI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1E695-98B7-24F8-E225-A3A03308D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2643" y="558793"/>
            <a:ext cx="8658713" cy="329802"/>
          </a:xfrm>
        </p:spPr>
        <p:txBody>
          <a:bodyPr/>
          <a:lstStyle/>
          <a:p>
            <a:pPr>
              <a:lnSpc>
                <a:spcPct val="170000"/>
              </a:lnSpc>
            </a:pPr>
            <a:r>
              <a:rPr lang="en-US" dirty="0">
                <a:solidFill>
                  <a:srgbClr val="FF0000"/>
                </a:solidFill>
              </a:rPr>
              <a:t>3. Encode the categorical data.</a:t>
            </a:r>
          </a:p>
          <a:p>
            <a:pPr algn="l">
              <a:lnSpc>
                <a:spcPct val="170000"/>
              </a:lnSpc>
            </a:pPr>
            <a:endParaRPr lang="en-US" dirty="0"/>
          </a:p>
          <a:p>
            <a:endParaRPr lang="en-V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02E16D-9042-3708-CC6E-534DB182F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1" y="1201738"/>
            <a:ext cx="5390425" cy="353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515DFC-0C17-366B-342D-8E4498003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294" y="1398553"/>
            <a:ext cx="4926706" cy="234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3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FF7C97-98D5-4586-A264-F959ED3161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7ED13-3C2C-E3FB-FDB8-241DDA8A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preprocessing </a:t>
            </a:r>
            <a:endParaRPr lang="en-VI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1E695-98B7-24F8-E225-A3A03308D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2998" y="533278"/>
            <a:ext cx="8658713" cy="329802"/>
          </a:xfrm>
        </p:spPr>
        <p:txBody>
          <a:bodyPr/>
          <a:lstStyle/>
          <a:p>
            <a:pPr>
              <a:lnSpc>
                <a:spcPct val="170000"/>
              </a:lnSpc>
            </a:pPr>
            <a:r>
              <a:rPr lang="en-US" dirty="0">
                <a:solidFill>
                  <a:srgbClr val="FF0000"/>
                </a:solidFill>
              </a:rPr>
              <a:t>4. correlation</a:t>
            </a:r>
          </a:p>
          <a:p>
            <a:pPr algn="l">
              <a:lnSpc>
                <a:spcPct val="170000"/>
              </a:lnSpc>
            </a:pPr>
            <a:endParaRPr lang="en-US" dirty="0"/>
          </a:p>
          <a:p>
            <a:endParaRPr lang="en-V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FB6093-4F22-D028-FD58-B4DBCB28F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837"/>
          <a:stretch/>
        </p:blipFill>
        <p:spPr>
          <a:xfrm>
            <a:off x="282289" y="1188162"/>
            <a:ext cx="6777318" cy="87016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523C768-014D-E5D8-3C0B-33472CF16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163" y="720657"/>
            <a:ext cx="3835522" cy="40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843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FF7C97-98D5-4586-A264-F959ED3161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7ED13-3C2C-E3FB-FDB8-241DDA8A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preprocessing </a:t>
            </a:r>
            <a:endParaRPr lang="en-VI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1E695-98B7-24F8-E225-A3A03308D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2289" y="545886"/>
            <a:ext cx="8658713" cy="329802"/>
          </a:xfrm>
        </p:spPr>
        <p:txBody>
          <a:bodyPr/>
          <a:lstStyle/>
          <a:p>
            <a:pPr algn="l">
              <a:lnSpc>
                <a:spcPct val="170000"/>
              </a:lnSpc>
            </a:pPr>
            <a:r>
              <a:rPr lang="en-US" dirty="0">
                <a:solidFill>
                  <a:srgbClr val="FF0000"/>
                </a:solidFill>
              </a:rPr>
              <a:t>5. Cross Validation</a:t>
            </a:r>
            <a:endParaRPr lang="en-US" dirty="0"/>
          </a:p>
          <a:p>
            <a:endParaRPr lang="en-V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E1C5B8-297F-E1B6-C252-C1413A8E2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" y="1343794"/>
            <a:ext cx="8941002" cy="231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07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FF7C97-98D5-4586-A264-F959ED3161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7ED13-3C2C-E3FB-FDB8-241DDA8A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preprocessing </a:t>
            </a:r>
            <a:endParaRPr lang="en-VI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1E695-98B7-24F8-E225-A3A03308D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2643" y="518211"/>
            <a:ext cx="8658713" cy="329802"/>
          </a:xfrm>
        </p:spPr>
        <p:txBody>
          <a:bodyPr/>
          <a:lstStyle/>
          <a:p>
            <a:pPr algn="l">
              <a:lnSpc>
                <a:spcPct val="170000"/>
              </a:lnSpc>
            </a:pPr>
            <a:r>
              <a:rPr lang="en-US" dirty="0">
                <a:solidFill>
                  <a:srgbClr val="FF0000"/>
                </a:solidFill>
              </a:rPr>
              <a:t>6. Hyperparameter Tuning</a:t>
            </a:r>
          </a:p>
          <a:p>
            <a:endParaRPr lang="en-V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D96BBB-9F47-E490-09E7-10181790D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702"/>
            <a:ext cx="9144000" cy="20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15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C5FB43-9748-8215-8AB2-476F78ED85C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1AB24-35AD-3710-8D41-E21FC264C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90" y="186235"/>
            <a:ext cx="8352698" cy="532485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CE25C-F287-AD06-610F-BAE3F6A4E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429" y="815195"/>
            <a:ext cx="8553008" cy="3184832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rgbClr val="00B050"/>
                </a:solidFill>
              </a:rPr>
              <a:t>ABOUT US</a:t>
            </a:r>
          </a:p>
          <a:p>
            <a:r>
              <a:rPr lang="en-US" sz="2200" dirty="0">
                <a:solidFill>
                  <a:srgbClr val="00B050"/>
                </a:solidFill>
              </a:rPr>
              <a:t>INTRODUCTION</a:t>
            </a:r>
          </a:p>
          <a:p>
            <a:r>
              <a:rPr lang="en-US" sz="2200" dirty="0">
                <a:solidFill>
                  <a:srgbClr val="00B050"/>
                </a:solidFill>
              </a:rPr>
              <a:t>BACKGROUND</a:t>
            </a:r>
          </a:p>
          <a:p>
            <a:r>
              <a:rPr lang="en-US" sz="2200" dirty="0">
                <a:solidFill>
                  <a:srgbClr val="00B050"/>
                </a:solidFill>
              </a:rPr>
              <a:t>PROCESS FLOWCHART</a:t>
            </a:r>
          </a:p>
          <a:p>
            <a:r>
              <a:rPr lang="en-US" sz="2200" dirty="0">
                <a:solidFill>
                  <a:srgbClr val="00B050"/>
                </a:solidFill>
              </a:rPr>
              <a:t>METHODOLOGY</a:t>
            </a:r>
          </a:p>
          <a:p>
            <a:r>
              <a:rPr lang="en-US" sz="2200" dirty="0">
                <a:solidFill>
                  <a:srgbClr val="00B050"/>
                </a:solidFill>
              </a:rPr>
              <a:t>MODEL EVALUATION</a:t>
            </a:r>
          </a:p>
          <a:p>
            <a:r>
              <a:rPr lang="en-US" sz="2200" dirty="0">
                <a:solidFill>
                  <a:srgbClr val="00B050"/>
                </a:solidFill>
              </a:rPr>
              <a:t>CONCLUSION</a:t>
            </a:r>
          </a:p>
          <a:p>
            <a:r>
              <a:rPr lang="en-US" sz="2200" dirty="0">
                <a:solidFill>
                  <a:srgbClr val="00B050"/>
                </a:solidFill>
              </a:rPr>
              <a:t>ETHICS</a:t>
            </a:r>
          </a:p>
          <a:p>
            <a:r>
              <a:rPr lang="en-US" sz="2200" dirty="0">
                <a:solidFill>
                  <a:srgbClr val="00B050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92435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B28F7C-29F9-1376-C08F-BC2F94F3DF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2024" y="1245231"/>
            <a:ext cx="8748977" cy="3109791"/>
          </a:xfrm>
        </p:spPr>
        <p:txBody>
          <a:bodyPr/>
          <a:lstStyle/>
          <a:p>
            <a:r>
              <a:rPr lang="en-US" dirty="0"/>
              <a:t>1. Linear regression				2. Decision Trees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9F809-F287-9306-A15B-797C948148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0AB8952-90B0-2C8F-6090-E92B2F647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Models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CB4857-8165-01CC-2A14-4BF803F63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89" y="1890780"/>
            <a:ext cx="3867260" cy="1615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D4F4D6-3916-C5FE-D649-440631574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110" y="1720544"/>
            <a:ext cx="4210370" cy="222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37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9F809-F287-9306-A15B-797C948148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0AB8952-90B0-2C8F-6090-E92B2F647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9F87B-A9CC-3DE5-7535-AE98E739E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89" y="1066125"/>
            <a:ext cx="3566497" cy="2913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0E3A25-F091-4901-F56E-426FFBE01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633" y="1104231"/>
            <a:ext cx="3793717" cy="29350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42A1C7-F2B1-E68A-4D21-0D03B3B89BE6}"/>
              </a:ext>
            </a:extLst>
          </p:cNvPr>
          <p:cNvSpPr txBox="1"/>
          <p:nvPr/>
        </p:nvSpPr>
        <p:spPr>
          <a:xfrm>
            <a:off x="628650" y="671319"/>
            <a:ext cx="714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regression				Decision Trees</a:t>
            </a:r>
            <a:endParaRPr lang="en-VI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CB29A1-C7D1-D409-0491-A99FF31AB89F}"/>
              </a:ext>
            </a:extLst>
          </p:cNvPr>
          <p:cNvSpPr txBox="1"/>
          <p:nvPr/>
        </p:nvSpPr>
        <p:spPr>
          <a:xfrm>
            <a:off x="4749286" y="4001623"/>
            <a:ext cx="6144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Accuracy: 0.98364</a:t>
            </a:r>
          </a:p>
          <a:p>
            <a:r>
              <a:rPr lang="en-US" sz="16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Mean Absolute Error: 0.03898</a:t>
            </a:r>
            <a:endParaRPr lang="en-VI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814785-4573-667F-EFEA-8D122660CC4B}"/>
              </a:ext>
            </a:extLst>
          </p:cNvPr>
          <p:cNvSpPr txBox="1"/>
          <p:nvPr/>
        </p:nvSpPr>
        <p:spPr>
          <a:xfrm>
            <a:off x="496290" y="4032401"/>
            <a:ext cx="614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Accuracy: 0.90514</a:t>
            </a:r>
          </a:p>
          <a:p>
            <a:r>
              <a:rPr lang="en-US" sz="14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Mean Absolute Error: 0.204667</a:t>
            </a:r>
            <a:endParaRPr lang="en-VI" sz="1400" dirty="0"/>
          </a:p>
        </p:txBody>
      </p:sp>
    </p:spTree>
    <p:extLst>
      <p:ext uri="{BB962C8B-B14F-4D97-AF65-F5344CB8AC3E}">
        <p14:creationId xmlns:p14="http://schemas.microsoft.com/office/powerpoint/2010/main" val="143312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9F809-F287-9306-A15B-797C948148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0AB8952-90B0-2C8F-6090-E92B2F6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89" y="585560"/>
            <a:ext cx="8658712" cy="425669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CONCLUSION</a:t>
            </a:r>
            <a:br>
              <a:rPr lang="en-US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DAE5F2-9F87-3836-895B-F0C3A62DD6C9}"/>
              </a:ext>
            </a:extLst>
          </p:cNvPr>
          <p:cNvSpPr txBox="1"/>
          <p:nvPr/>
        </p:nvSpPr>
        <p:spPr>
          <a:xfrm>
            <a:off x="282289" y="798394"/>
            <a:ext cx="843397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decision tree model outperforms the linear regression model in terms of </a:t>
            </a:r>
            <a:r>
              <a:rPr lang="en-US" b="0" i="0" dirty="0">
                <a:solidFill>
                  <a:srgbClr val="00B050"/>
                </a:solidFill>
                <a:effectLst/>
                <a:latin typeface="Söhne"/>
              </a:rPr>
              <a:t>accuracy.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The decision tree has an accuracy of 0.98364, indicating that it correctly predicts the target variable in approximately 98.36% of cases. In contrast, the linear regression model has an accuracy of 0.90514, which is still reasonably high but lower compared to the decision tree.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choice between these models might depend on the specific goals of our task. If </a:t>
            </a:r>
            <a:r>
              <a:rPr lang="en-US" b="0" i="0" dirty="0">
                <a:solidFill>
                  <a:srgbClr val="00B050"/>
                </a:solidFill>
                <a:effectLst/>
                <a:latin typeface="Söhne"/>
              </a:rPr>
              <a:t>accurate classification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is crucial, the </a:t>
            </a:r>
            <a:r>
              <a:rPr lang="en-US" b="0" i="0" dirty="0">
                <a:solidFill>
                  <a:srgbClr val="00B050"/>
                </a:solidFill>
                <a:effectLst/>
                <a:latin typeface="Söhne"/>
              </a:rPr>
              <a:t>decision tree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might be preferred. If precise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prediction of continuous values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is more important, the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linear regression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model might be the better choice.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219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76AA37-CA6E-6173-E9E5-32F30D6426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2288" y="1245231"/>
            <a:ext cx="8658713" cy="3109791"/>
          </a:xfrm>
        </p:spPr>
        <p:txBody>
          <a:bodyPr>
            <a:normAutofit/>
          </a:bodyPr>
          <a:lstStyle/>
          <a:p>
            <a:r>
              <a:rPr lang="en-US" sz="2400" b="1" i="0" dirty="0">
                <a:effectLst/>
                <a:latin typeface="Söhne"/>
              </a:rPr>
              <a:t>Privacy Concerns</a:t>
            </a:r>
          </a:p>
          <a:p>
            <a:r>
              <a:rPr lang="en-US" sz="2400" b="1" i="0" dirty="0">
                <a:effectLst/>
                <a:latin typeface="Söhne"/>
              </a:rPr>
              <a:t>Fairness and Bias</a:t>
            </a:r>
            <a:endParaRPr lang="en-US" sz="2400" b="1" dirty="0">
              <a:latin typeface="Söhne"/>
            </a:endParaRPr>
          </a:p>
          <a:p>
            <a:r>
              <a:rPr lang="en-US" sz="2400" b="1" i="0" dirty="0">
                <a:effectLst/>
                <a:latin typeface="Söhne"/>
              </a:rPr>
              <a:t>Transparency</a:t>
            </a:r>
          </a:p>
          <a:p>
            <a:r>
              <a:rPr lang="en-US" sz="2400" b="1" dirty="0">
                <a:latin typeface="Söhne"/>
              </a:rPr>
              <a:t>Security</a:t>
            </a:r>
          </a:p>
          <a:p>
            <a:r>
              <a:rPr lang="en-US" sz="2400" b="1" i="0" dirty="0">
                <a:effectLst/>
                <a:latin typeface="Söhne"/>
              </a:rPr>
              <a:t>Accountability</a:t>
            </a:r>
          </a:p>
          <a:p>
            <a:r>
              <a:rPr lang="en-US" sz="2400" b="1" i="0" dirty="0">
                <a:effectLst/>
                <a:latin typeface="Söhne"/>
              </a:rPr>
              <a:t>User Consent</a:t>
            </a:r>
          </a:p>
          <a:p>
            <a:r>
              <a:rPr lang="en-US" sz="2400" b="1" i="0" dirty="0">
                <a:effectLst/>
                <a:latin typeface="Söhne"/>
              </a:rPr>
              <a:t>Data Source Validity</a:t>
            </a:r>
            <a:endParaRPr lang="en-VI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E344B7-F405-78BF-CF2C-4217B29119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279F03E-B3B0-E042-B4BE-F8669B798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ETHICS</a:t>
            </a:r>
            <a:endParaRPr lang="en-VI" sz="32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73C29F-A359-20C5-85CA-1C777E1542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Ethical aspects dealing with the project</a:t>
            </a:r>
            <a:endParaRPr lang="en-VI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643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9F809-F287-9306-A15B-797C948148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0AB8952-90B0-2C8F-6090-E92B2F6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3585" y="2146081"/>
            <a:ext cx="8658712" cy="425669"/>
          </a:xfrm>
        </p:spPr>
        <p:txBody>
          <a:bodyPr>
            <a:noAutofit/>
          </a:bodyPr>
          <a:lstStyle/>
          <a:p>
            <a:r>
              <a:rPr lang="en-US" sz="96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324492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A2E5E7-DB0D-6C5E-FA3C-41811F0897C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7BD5F2-4547-90F3-210C-2B5658F8D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70" y="189803"/>
            <a:ext cx="8355976" cy="583722"/>
          </a:xfrm>
        </p:spPr>
        <p:txBody>
          <a:bodyPr>
            <a:normAutofit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35AEA0-3D24-AF86-C15A-D5E07A6A0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670" y="773525"/>
            <a:ext cx="9001820" cy="3755990"/>
          </a:xfrm>
        </p:spPr>
        <p:txBody>
          <a:bodyPr/>
          <a:lstStyle/>
          <a:p>
            <a:r>
              <a:rPr lang="en-GB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EG/2020/3977               				 </a:t>
            </a:r>
            <a:r>
              <a:rPr lang="en-US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EG/2020/4207 </a:t>
            </a:r>
            <a:endParaRPr lang="en-GB" sz="2000" b="0" i="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Jathusan U. </a:t>
            </a:r>
            <a:r>
              <a:rPr lang="en-GB" sz="2000" b="0" i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  				</a:t>
            </a:r>
            <a:r>
              <a:rPr lang="en-US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Senevirathna G.D.I.U.	</a:t>
            </a:r>
            <a:r>
              <a:rPr lang="en-GB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US" sz="2400" b="0" i="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b="0" i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			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35431A-4C4A-DC97-3306-8F387A626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3" r="3397"/>
          <a:stretch/>
        </p:blipFill>
        <p:spPr>
          <a:xfrm>
            <a:off x="142180" y="1666745"/>
            <a:ext cx="3098800" cy="2987299"/>
          </a:xfrm>
          <a:prstGeom prst="rect">
            <a:avLst/>
          </a:prstGeom>
        </p:spPr>
      </p:pic>
      <p:pic>
        <p:nvPicPr>
          <p:cNvPr id="8" name="Picture 7" descr="A person with her hand on her chin&#10;&#10;Description automatically generated">
            <a:extLst>
              <a:ext uri="{FF2B5EF4-FFF2-40B4-BE49-F238E27FC236}">
                <a16:creationId xmlns:a16="http://schemas.microsoft.com/office/drawing/2014/main" id="{118177A9-49A5-50A4-7293-3E92991A5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30210"/>
            <a:ext cx="3098800" cy="289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30410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B86FDC-B016-6C34-6766-31AAB9BD97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 design our group project on par with the </a:t>
            </a:r>
            <a:r>
              <a:rPr lang="en-US" sz="2000" dirty="0">
                <a:solidFill>
                  <a:srgbClr val="00B050"/>
                </a:solidFill>
              </a:rPr>
              <a:t>Machine Learning (EE5253) </a:t>
            </a:r>
            <a:r>
              <a:rPr lang="en-US" sz="2000" dirty="0"/>
              <a:t>module of the 5</a:t>
            </a:r>
            <a:r>
              <a:rPr lang="en-US" sz="2000" baseline="30000" dirty="0"/>
              <a:t>th</a:t>
            </a:r>
            <a:r>
              <a:rPr lang="en-US" sz="2000" dirty="0"/>
              <a:t> semester.</a:t>
            </a:r>
          </a:p>
          <a:p>
            <a:r>
              <a:rPr lang="en-US" sz="2000" dirty="0"/>
              <a:t>We have selected the </a:t>
            </a:r>
            <a:r>
              <a:rPr lang="en-US" sz="2000" dirty="0">
                <a:solidFill>
                  <a:srgbClr val="00B050"/>
                </a:solidFill>
              </a:rPr>
              <a:t>regression ML methods </a:t>
            </a:r>
            <a:r>
              <a:rPr lang="en-US" sz="2000" dirty="0"/>
              <a:t>to compare and conclude the best algorithm for the given problem  statement.</a:t>
            </a:r>
          </a:p>
          <a:p>
            <a:r>
              <a:rPr lang="en-US" sz="2000" dirty="0"/>
              <a:t>We have developed </a:t>
            </a:r>
            <a:r>
              <a:rPr lang="en-US" sz="2000" dirty="0">
                <a:solidFill>
                  <a:srgbClr val="00B050"/>
                </a:solidFill>
              </a:rPr>
              <a:t>two ML models </a:t>
            </a:r>
            <a:r>
              <a:rPr lang="en-US" sz="2000" dirty="0"/>
              <a:t>using Jupiter python libraries.</a:t>
            </a:r>
          </a:p>
          <a:p>
            <a:r>
              <a:rPr lang="en-US" sz="2000" dirty="0"/>
              <a:t>We have tested both the models and compare the </a:t>
            </a:r>
            <a:r>
              <a:rPr lang="en-US" sz="2000" dirty="0">
                <a:solidFill>
                  <a:srgbClr val="00B050"/>
                </a:solidFill>
              </a:rPr>
              <a:t>accuracy</a:t>
            </a:r>
            <a:r>
              <a:rPr lang="en-US" sz="2000" dirty="0"/>
              <a:t> of each.</a:t>
            </a:r>
          </a:p>
          <a:p>
            <a:r>
              <a:rPr lang="en-US" sz="2000" dirty="0"/>
              <a:t>Finally, we have come to the conclusion  based on the results we got.</a:t>
            </a:r>
          </a:p>
          <a:p>
            <a:r>
              <a:rPr lang="en-US" sz="2000" dirty="0"/>
              <a:t>Further we can develop the </a:t>
            </a:r>
            <a:r>
              <a:rPr lang="en-US" sz="2000" dirty="0">
                <a:solidFill>
                  <a:srgbClr val="00B050"/>
                </a:solidFill>
              </a:rPr>
              <a:t>scope</a:t>
            </a:r>
            <a:r>
              <a:rPr lang="en-US" sz="2000" dirty="0"/>
              <a:t> of our project in future needs.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AAC110-1B19-1EF0-BEEF-42DF3038A7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55D1A3-3224-1367-6A1A-59A739AA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E2123-6E97-1F28-8699-437002098C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2643" y="727880"/>
            <a:ext cx="8658713" cy="329802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Comparing two regression analysis ML methods</a:t>
            </a:r>
          </a:p>
        </p:txBody>
      </p:sp>
    </p:spTree>
    <p:extLst>
      <p:ext uri="{BB962C8B-B14F-4D97-AF65-F5344CB8AC3E}">
        <p14:creationId xmlns:p14="http://schemas.microsoft.com/office/powerpoint/2010/main" val="38551033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5B391B-F326-E6CE-2DBC-C5BCC990F7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4300" y="710786"/>
            <a:ext cx="8826701" cy="62271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Flight ticket prediction using regression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28017A-816B-075C-D4A6-D277DC8BCA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2288" y="1333500"/>
            <a:ext cx="7680612" cy="3272831"/>
          </a:xfrm>
        </p:spPr>
        <p:txBody>
          <a:bodyPr>
            <a:normAutofit/>
          </a:bodyPr>
          <a:lstStyle/>
          <a:p>
            <a:r>
              <a:rPr lang="en-US" sz="200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Predicting the </a:t>
            </a:r>
            <a:r>
              <a:rPr lang="en-US" sz="200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price </a:t>
            </a:r>
            <a:r>
              <a:rPr lang="en-US" sz="200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a flight ticket is challenging due to various factors, including demand, supply, seasonal variations, and competitor pricing. </a:t>
            </a:r>
          </a:p>
          <a:p>
            <a:r>
              <a:rPr lang="en-US" sz="200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Predicting airfares with accuracy is </a:t>
            </a:r>
            <a:r>
              <a:rPr lang="en-US" sz="200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crucial </a:t>
            </a:r>
            <a:r>
              <a:rPr lang="en-US" sz="200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it has advantages for both airlines and passengers. </a:t>
            </a:r>
          </a:p>
          <a:p>
            <a:r>
              <a:rPr lang="en-US" sz="200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Travelers can find the most </a:t>
            </a:r>
            <a:r>
              <a:rPr lang="en-US" sz="200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affordable</a:t>
            </a:r>
            <a:r>
              <a:rPr lang="en-US" sz="200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airfare rates, and airlines can </a:t>
            </a:r>
            <a:r>
              <a:rPr lang="en-US" sz="2000" i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</a:t>
            </a:r>
            <a:r>
              <a:rPr lang="en-US" sz="200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their pricing strategies to maximize their revenue.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will be useful in future 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 related researches in airline sector.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4C3BB-6E78-1D97-A4E4-600F8AD63FA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72D332-7AFA-3A1A-D5C8-2E02531B6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44" y="338634"/>
            <a:ext cx="8658712" cy="425669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BACKGROUND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953547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43671-2DA1-7339-0E3A-86FEF377014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4C775C-0F0C-E842-7221-F98C8D8E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724" y="468755"/>
            <a:ext cx="8658712" cy="480509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PROCESS FLOWCHART</a:t>
            </a:r>
            <a:br>
              <a:rPr lang="en-US" sz="3600" b="1" dirty="0"/>
            </a:br>
            <a:r>
              <a:rPr lang="en-US" sz="3100" b="1" dirty="0">
                <a:solidFill>
                  <a:srgbClr val="FF0000"/>
                </a:solidFill>
              </a:rPr>
              <a:t>steps of the process</a:t>
            </a:r>
            <a:endParaRPr lang="en-VI" sz="3100" dirty="0">
              <a:solidFill>
                <a:srgbClr val="FF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25CBC3-D549-B455-B469-7FF06D6F4A5D}"/>
              </a:ext>
            </a:extLst>
          </p:cNvPr>
          <p:cNvGrpSpPr/>
          <p:nvPr/>
        </p:nvGrpSpPr>
        <p:grpSpPr>
          <a:xfrm>
            <a:off x="414728" y="2048177"/>
            <a:ext cx="1321400" cy="1089879"/>
            <a:chOff x="2951" y="1356250"/>
            <a:chExt cx="1321400" cy="1089879"/>
          </a:xfrm>
          <a:scene3d>
            <a:camera prst="orthographicFront"/>
            <a:lightRig rig="flat" dir="t"/>
          </a:scene3d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D7B5C55-BC85-FAEF-0177-B9E72797980F}"/>
                </a:ext>
              </a:extLst>
            </p:cNvPr>
            <p:cNvSpPr/>
            <p:nvPr/>
          </p:nvSpPr>
          <p:spPr>
            <a:xfrm>
              <a:off x="2951" y="1356250"/>
              <a:ext cx="1321400" cy="1089879"/>
            </a:xfrm>
            <a:prstGeom prst="roundRect">
              <a:avLst>
                <a:gd name="adj" fmla="val 10000"/>
              </a:avLst>
            </a:prstGeom>
            <a:sp3d z="-190500" extrusionH="12700" prstMaterial="plastic">
              <a:bevelT w="50800" h="50800"/>
            </a:sp3d>
          </p:spPr>
          <p:style>
            <a:lnRef idx="1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VI"/>
            </a:p>
          </p:txBody>
        </p:sp>
        <p:sp>
          <p:nvSpPr>
            <p:cNvPr id="40" name="Rectangle: Rounded Corners 4">
              <a:extLst>
                <a:ext uri="{FF2B5EF4-FFF2-40B4-BE49-F238E27FC236}">
                  <a16:creationId xmlns:a16="http://schemas.microsoft.com/office/drawing/2014/main" id="{B9A29E1D-11AB-047F-1DE4-D591C22CE7AD}"/>
                </a:ext>
              </a:extLst>
            </p:cNvPr>
            <p:cNvSpPr txBox="1"/>
            <p:nvPr/>
          </p:nvSpPr>
          <p:spPr>
            <a:xfrm>
              <a:off x="28032" y="1381331"/>
              <a:ext cx="1271238" cy="806171"/>
            </a:xfrm>
            <a:prstGeom prst="rect">
              <a:avLst/>
            </a:prstGeom>
            <a:sp3d z="-1905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385" tIns="32385" rIns="32385" bIns="32385" numCol="1" spcCol="1270" anchor="t" anchorCtr="0">
              <a:noAutofit/>
            </a:bodyPr>
            <a:lstStyle/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700" kern="1200" dirty="0"/>
                <a:t>Data Collection</a:t>
              </a:r>
            </a:p>
          </p:txBody>
        </p:sp>
      </p:grpSp>
      <p:sp>
        <p:nvSpPr>
          <p:cNvPr id="8" name="Shape 7">
            <a:extLst>
              <a:ext uri="{FF2B5EF4-FFF2-40B4-BE49-F238E27FC236}">
                <a16:creationId xmlns:a16="http://schemas.microsoft.com/office/drawing/2014/main" id="{558DC768-D4ED-C97A-C3D5-42378210A5E2}"/>
              </a:ext>
            </a:extLst>
          </p:cNvPr>
          <p:cNvSpPr/>
          <p:nvPr/>
        </p:nvSpPr>
        <p:spPr>
          <a:xfrm>
            <a:off x="1149920" y="2281172"/>
            <a:ext cx="1496526" cy="1496526"/>
          </a:xfrm>
          <a:prstGeom prst="leftCircularArrow">
            <a:avLst>
              <a:gd name="adj1" fmla="val 3415"/>
              <a:gd name="adj2" fmla="val 422852"/>
              <a:gd name="adj3" fmla="val 2198363"/>
              <a:gd name="adj4" fmla="val 9024489"/>
              <a:gd name="adj5" fmla="val 3984"/>
            </a:avLst>
          </a:pr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5">
              <a:shade val="90000"/>
              <a:hueOff val="0"/>
              <a:satOff val="0"/>
              <a:lumOff val="0"/>
              <a:alphaOff val="0"/>
            </a:schemeClr>
          </a:lnRef>
          <a:fillRef idx="3">
            <a:schemeClr val="accent5">
              <a:shade val="90000"/>
              <a:hueOff val="0"/>
              <a:satOff val="0"/>
              <a:lumOff val="0"/>
              <a:alphaOff val="0"/>
            </a:schemeClr>
          </a:fillRef>
          <a:effectRef idx="2">
            <a:schemeClr val="accent5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I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224D58-448E-E410-7E09-0071C1A4508E}"/>
              </a:ext>
            </a:extLst>
          </p:cNvPr>
          <p:cNvGrpSpPr/>
          <p:nvPr/>
        </p:nvGrpSpPr>
        <p:grpSpPr>
          <a:xfrm>
            <a:off x="708372" y="2904511"/>
            <a:ext cx="1174578" cy="467091"/>
            <a:chOff x="296595" y="2212584"/>
            <a:chExt cx="1174578" cy="467091"/>
          </a:xfrm>
          <a:scene3d>
            <a:camera prst="orthographicFront"/>
            <a:lightRig rig="flat" dir="t"/>
          </a:scene3d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28198E8-B281-2DA4-B957-63AE7B3DFA9E}"/>
                </a:ext>
              </a:extLst>
            </p:cNvPr>
            <p:cNvSpPr/>
            <p:nvPr/>
          </p:nvSpPr>
          <p:spPr>
            <a:xfrm>
              <a:off x="296595" y="2212584"/>
              <a:ext cx="1174578" cy="467091"/>
            </a:xfrm>
            <a:prstGeom prst="roundRect">
              <a:avLst>
                <a:gd name="adj" fmla="val 10000"/>
              </a:avLst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shade val="8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VI"/>
            </a:p>
          </p:txBody>
        </p:sp>
        <p:sp>
          <p:nvSpPr>
            <p:cNvPr id="38" name="Rectangle: Rounded Corners 7">
              <a:extLst>
                <a:ext uri="{FF2B5EF4-FFF2-40B4-BE49-F238E27FC236}">
                  <a16:creationId xmlns:a16="http://schemas.microsoft.com/office/drawing/2014/main" id="{531CEEC4-854A-278C-DDC4-166E100768DB}"/>
                </a:ext>
              </a:extLst>
            </p:cNvPr>
            <p:cNvSpPr txBox="1"/>
            <p:nvPr/>
          </p:nvSpPr>
          <p:spPr>
            <a:xfrm>
              <a:off x="310276" y="2226265"/>
              <a:ext cx="1147216" cy="43972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Step 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69217D-AB86-C6DE-A01E-3ECC9E00EF6A}"/>
              </a:ext>
            </a:extLst>
          </p:cNvPr>
          <p:cNvGrpSpPr/>
          <p:nvPr/>
        </p:nvGrpSpPr>
        <p:grpSpPr>
          <a:xfrm>
            <a:off x="2126308" y="2048177"/>
            <a:ext cx="1578438" cy="1089879"/>
            <a:chOff x="1714531" y="1356250"/>
            <a:chExt cx="1321400" cy="1089879"/>
          </a:xfrm>
          <a:scene3d>
            <a:camera prst="orthographicFront"/>
            <a:lightRig rig="flat" dir="t"/>
          </a:scene3d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CBA10EE7-A6B6-1EE1-57EC-1D7C5F3388CD}"/>
                </a:ext>
              </a:extLst>
            </p:cNvPr>
            <p:cNvSpPr/>
            <p:nvPr/>
          </p:nvSpPr>
          <p:spPr>
            <a:xfrm>
              <a:off x="1714531" y="1356250"/>
              <a:ext cx="1321400" cy="1089879"/>
            </a:xfrm>
            <a:prstGeom prst="roundRect">
              <a:avLst>
                <a:gd name="adj" fmla="val 10000"/>
              </a:avLst>
            </a:prstGeom>
            <a:sp3d z="-190500" extrusionH="12700" prstMaterial="plastic">
              <a:bevelT w="50800" h="50800"/>
            </a:sp3d>
          </p:spPr>
          <p:style>
            <a:lnRef idx="1">
              <a:schemeClr val="accent5">
                <a:shade val="80000"/>
                <a:hueOff val="87321"/>
                <a:satOff val="-1564"/>
                <a:lumOff val="6646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VI"/>
            </a:p>
          </p:txBody>
        </p:sp>
        <p:sp>
          <p:nvSpPr>
            <p:cNvPr id="36" name="Rectangle: Rounded Corners 9">
              <a:extLst>
                <a:ext uri="{FF2B5EF4-FFF2-40B4-BE49-F238E27FC236}">
                  <a16:creationId xmlns:a16="http://schemas.microsoft.com/office/drawing/2014/main" id="{DEEBA207-8D5F-D587-A214-83344286C992}"/>
                </a:ext>
              </a:extLst>
            </p:cNvPr>
            <p:cNvSpPr txBox="1"/>
            <p:nvPr/>
          </p:nvSpPr>
          <p:spPr>
            <a:xfrm>
              <a:off x="1739612" y="1614876"/>
              <a:ext cx="1271238" cy="806171"/>
            </a:xfrm>
            <a:prstGeom prst="rect">
              <a:avLst/>
            </a:prstGeom>
            <a:sp3d z="-1905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385" tIns="32385" rIns="32385" bIns="32385" numCol="1" spcCol="1270" anchor="t" anchorCtr="0">
              <a:noAutofit/>
            </a:bodyPr>
            <a:lstStyle/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700" kern="1200" dirty="0"/>
                <a:t>Data Preprocessing</a:t>
              </a:r>
            </a:p>
          </p:txBody>
        </p:sp>
      </p:grpSp>
      <p:sp>
        <p:nvSpPr>
          <p:cNvPr id="11" name="Arrow: Circular 10">
            <a:extLst>
              <a:ext uri="{FF2B5EF4-FFF2-40B4-BE49-F238E27FC236}">
                <a16:creationId xmlns:a16="http://schemas.microsoft.com/office/drawing/2014/main" id="{F2289CDB-AD22-E3CF-453C-13DC3FD6AFAA}"/>
              </a:ext>
            </a:extLst>
          </p:cNvPr>
          <p:cNvSpPr/>
          <p:nvPr/>
        </p:nvSpPr>
        <p:spPr>
          <a:xfrm>
            <a:off x="2850488" y="1365801"/>
            <a:ext cx="1665372" cy="1665372"/>
          </a:xfrm>
          <a:prstGeom prst="circularArrow">
            <a:avLst>
              <a:gd name="adj1" fmla="val 3069"/>
              <a:gd name="adj2" fmla="val 376879"/>
              <a:gd name="adj3" fmla="val 19447611"/>
              <a:gd name="adj4" fmla="val 12575511"/>
              <a:gd name="adj5" fmla="val 3580"/>
            </a:avLst>
          </a:pr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5">
              <a:shade val="90000"/>
              <a:hueOff val="116408"/>
              <a:satOff val="-1994"/>
              <a:lumOff val="7987"/>
              <a:alphaOff val="0"/>
            </a:schemeClr>
          </a:lnRef>
          <a:fillRef idx="3">
            <a:schemeClr val="accent5">
              <a:shade val="90000"/>
              <a:hueOff val="116408"/>
              <a:satOff val="-1994"/>
              <a:lumOff val="7987"/>
              <a:alphaOff val="0"/>
            </a:schemeClr>
          </a:fillRef>
          <a:effectRef idx="2">
            <a:schemeClr val="accent5">
              <a:shade val="90000"/>
              <a:hueOff val="116408"/>
              <a:satOff val="-1994"/>
              <a:lumOff val="7987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I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A3DC2A-373D-3955-B917-90E574CD5406}"/>
              </a:ext>
            </a:extLst>
          </p:cNvPr>
          <p:cNvGrpSpPr/>
          <p:nvPr/>
        </p:nvGrpSpPr>
        <p:grpSpPr>
          <a:xfrm>
            <a:off x="2419952" y="1814631"/>
            <a:ext cx="1174578" cy="467091"/>
            <a:chOff x="2008175" y="1122704"/>
            <a:chExt cx="1174578" cy="467091"/>
          </a:xfrm>
          <a:scene3d>
            <a:camera prst="orthographicFront"/>
            <a:lightRig rig="flat" dir="t"/>
          </a:scene3d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EA1F5EB2-B2D7-65A8-DEC3-1A93E5D9E122}"/>
                </a:ext>
              </a:extLst>
            </p:cNvPr>
            <p:cNvSpPr/>
            <p:nvPr/>
          </p:nvSpPr>
          <p:spPr>
            <a:xfrm>
              <a:off x="2008175" y="1122704"/>
              <a:ext cx="1174578" cy="467091"/>
            </a:xfrm>
            <a:prstGeom prst="roundRect">
              <a:avLst>
                <a:gd name="adj" fmla="val 10000"/>
              </a:avLst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shade val="80000"/>
                <a:hueOff val="87321"/>
                <a:satOff val="-1564"/>
                <a:lumOff val="6646"/>
                <a:alphaOff val="0"/>
              </a:schemeClr>
            </a:fillRef>
            <a:effectRef idx="2">
              <a:schemeClr val="accent5">
                <a:shade val="80000"/>
                <a:hueOff val="87321"/>
                <a:satOff val="-1564"/>
                <a:lumOff val="6646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VI"/>
            </a:p>
          </p:txBody>
        </p:sp>
        <p:sp>
          <p:nvSpPr>
            <p:cNvPr id="34" name="Rectangle: Rounded Corners 12">
              <a:extLst>
                <a:ext uri="{FF2B5EF4-FFF2-40B4-BE49-F238E27FC236}">
                  <a16:creationId xmlns:a16="http://schemas.microsoft.com/office/drawing/2014/main" id="{D4DB9044-B226-7A20-5DB3-112A5E4031C4}"/>
                </a:ext>
              </a:extLst>
            </p:cNvPr>
            <p:cNvSpPr txBox="1"/>
            <p:nvPr/>
          </p:nvSpPr>
          <p:spPr>
            <a:xfrm>
              <a:off x="2021856" y="1136385"/>
              <a:ext cx="1147216" cy="43972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Step 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369696-F86C-4B0E-AB3D-6408C089A4CA}"/>
              </a:ext>
            </a:extLst>
          </p:cNvPr>
          <p:cNvGrpSpPr/>
          <p:nvPr/>
        </p:nvGrpSpPr>
        <p:grpSpPr>
          <a:xfrm>
            <a:off x="3967438" y="2048177"/>
            <a:ext cx="1321400" cy="1089879"/>
            <a:chOff x="3426111" y="1356250"/>
            <a:chExt cx="1321400" cy="1089879"/>
          </a:xfrm>
          <a:scene3d>
            <a:camera prst="orthographicFront"/>
            <a:lightRig rig="flat" dir="t"/>
          </a:scene3d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944A8EC-2A1B-0F6D-DE68-E4506D3C3597}"/>
                </a:ext>
              </a:extLst>
            </p:cNvPr>
            <p:cNvSpPr/>
            <p:nvPr/>
          </p:nvSpPr>
          <p:spPr>
            <a:xfrm>
              <a:off x="3426111" y="1356250"/>
              <a:ext cx="1321400" cy="1089879"/>
            </a:xfrm>
            <a:prstGeom prst="roundRect">
              <a:avLst>
                <a:gd name="adj" fmla="val 10000"/>
              </a:avLst>
            </a:prstGeom>
            <a:sp3d z="-190500" extrusionH="12700" prstMaterial="plastic">
              <a:bevelT w="50800" h="50800"/>
            </a:sp3d>
          </p:spPr>
          <p:style>
            <a:lnRef idx="1">
              <a:schemeClr val="accent5">
                <a:shade val="80000"/>
                <a:hueOff val="174641"/>
                <a:satOff val="-3128"/>
                <a:lumOff val="13293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VI"/>
            </a:p>
          </p:txBody>
        </p:sp>
        <p:sp>
          <p:nvSpPr>
            <p:cNvPr id="32" name="Rectangle: Rounded Corners 14">
              <a:extLst>
                <a:ext uri="{FF2B5EF4-FFF2-40B4-BE49-F238E27FC236}">
                  <a16:creationId xmlns:a16="http://schemas.microsoft.com/office/drawing/2014/main" id="{F49D5E7A-6A80-7671-7F4A-A4015EBE3370}"/>
                </a:ext>
              </a:extLst>
            </p:cNvPr>
            <p:cNvSpPr txBox="1"/>
            <p:nvPr/>
          </p:nvSpPr>
          <p:spPr>
            <a:xfrm>
              <a:off x="3451192" y="1381331"/>
              <a:ext cx="1271238" cy="806171"/>
            </a:xfrm>
            <a:prstGeom prst="rect">
              <a:avLst/>
            </a:prstGeom>
            <a:sp3d z="-1905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385" tIns="32385" rIns="32385" bIns="32385" numCol="1" spcCol="1270" anchor="t" anchorCtr="0">
              <a:noAutofit/>
            </a:bodyPr>
            <a:lstStyle/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700" kern="1200" dirty="0"/>
                <a:t>Building Algorithm models</a:t>
              </a:r>
            </a:p>
          </p:txBody>
        </p:sp>
      </p:grpSp>
      <p:sp>
        <p:nvSpPr>
          <p:cNvPr id="14" name="Shape 13">
            <a:extLst>
              <a:ext uri="{FF2B5EF4-FFF2-40B4-BE49-F238E27FC236}">
                <a16:creationId xmlns:a16="http://schemas.microsoft.com/office/drawing/2014/main" id="{0E961E9E-86A7-15E9-0B62-D31129040C4C}"/>
              </a:ext>
            </a:extLst>
          </p:cNvPr>
          <p:cNvSpPr/>
          <p:nvPr/>
        </p:nvSpPr>
        <p:spPr>
          <a:xfrm>
            <a:off x="4573080" y="2281172"/>
            <a:ext cx="1496526" cy="1496526"/>
          </a:xfrm>
          <a:prstGeom prst="leftCircularArrow">
            <a:avLst>
              <a:gd name="adj1" fmla="val 3415"/>
              <a:gd name="adj2" fmla="val 422852"/>
              <a:gd name="adj3" fmla="val 2198363"/>
              <a:gd name="adj4" fmla="val 9024489"/>
              <a:gd name="adj5" fmla="val 3984"/>
            </a:avLst>
          </a:pr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5">
              <a:shade val="90000"/>
              <a:hueOff val="232817"/>
              <a:satOff val="-3987"/>
              <a:lumOff val="15973"/>
              <a:alphaOff val="0"/>
            </a:schemeClr>
          </a:lnRef>
          <a:fillRef idx="3">
            <a:schemeClr val="accent5">
              <a:shade val="90000"/>
              <a:hueOff val="232817"/>
              <a:satOff val="-3987"/>
              <a:lumOff val="15973"/>
              <a:alphaOff val="0"/>
            </a:schemeClr>
          </a:fillRef>
          <a:effectRef idx="2">
            <a:schemeClr val="accent5">
              <a:shade val="90000"/>
              <a:hueOff val="232817"/>
              <a:satOff val="-3987"/>
              <a:lumOff val="15973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I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629767-C5A9-BCBC-F958-1599C4D4E155}"/>
              </a:ext>
            </a:extLst>
          </p:cNvPr>
          <p:cNvGrpSpPr/>
          <p:nvPr/>
        </p:nvGrpSpPr>
        <p:grpSpPr>
          <a:xfrm>
            <a:off x="4131533" y="2904511"/>
            <a:ext cx="1174578" cy="467091"/>
            <a:chOff x="3719756" y="2212584"/>
            <a:chExt cx="1174578" cy="467091"/>
          </a:xfrm>
          <a:scene3d>
            <a:camera prst="orthographicFront"/>
            <a:lightRig rig="flat" dir="t"/>
          </a:scene3d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8F68146-7BE0-865E-3346-A7F4AF9A30C0}"/>
                </a:ext>
              </a:extLst>
            </p:cNvPr>
            <p:cNvSpPr/>
            <p:nvPr/>
          </p:nvSpPr>
          <p:spPr>
            <a:xfrm>
              <a:off x="3719756" y="2212584"/>
              <a:ext cx="1174578" cy="467091"/>
            </a:xfrm>
            <a:prstGeom prst="roundRect">
              <a:avLst>
                <a:gd name="adj" fmla="val 10000"/>
              </a:avLst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shade val="80000"/>
                <a:hueOff val="174641"/>
                <a:satOff val="-3128"/>
                <a:lumOff val="13293"/>
                <a:alphaOff val="0"/>
              </a:schemeClr>
            </a:fillRef>
            <a:effectRef idx="2">
              <a:schemeClr val="accent5">
                <a:shade val="80000"/>
                <a:hueOff val="174641"/>
                <a:satOff val="-3128"/>
                <a:lumOff val="1329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VI"/>
            </a:p>
          </p:txBody>
        </p:sp>
        <p:sp>
          <p:nvSpPr>
            <p:cNvPr id="30" name="Rectangle: Rounded Corners 17">
              <a:extLst>
                <a:ext uri="{FF2B5EF4-FFF2-40B4-BE49-F238E27FC236}">
                  <a16:creationId xmlns:a16="http://schemas.microsoft.com/office/drawing/2014/main" id="{52EC2A5B-79A9-3CED-860A-266B79441124}"/>
                </a:ext>
              </a:extLst>
            </p:cNvPr>
            <p:cNvSpPr txBox="1"/>
            <p:nvPr/>
          </p:nvSpPr>
          <p:spPr>
            <a:xfrm>
              <a:off x="3733437" y="2226265"/>
              <a:ext cx="1147216" cy="43972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Step 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850702-D2E4-B043-ECD3-D0DC1D9D154D}"/>
              </a:ext>
            </a:extLst>
          </p:cNvPr>
          <p:cNvGrpSpPr/>
          <p:nvPr/>
        </p:nvGrpSpPr>
        <p:grpSpPr>
          <a:xfrm>
            <a:off x="5549468" y="2048177"/>
            <a:ext cx="1321400" cy="1089879"/>
            <a:chOff x="5137691" y="1356250"/>
            <a:chExt cx="1321400" cy="1089879"/>
          </a:xfrm>
          <a:scene3d>
            <a:camera prst="orthographicFront"/>
            <a:lightRig rig="flat" dir="t"/>
          </a:scene3d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DC93129-C8DD-F769-2647-1E071B22496E}"/>
                </a:ext>
              </a:extLst>
            </p:cNvPr>
            <p:cNvSpPr/>
            <p:nvPr/>
          </p:nvSpPr>
          <p:spPr>
            <a:xfrm>
              <a:off x="5137691" y="1356250"/>
              <a:ext cx="1321400" cy="1089879"/>
            </a:xfrm>
            <a:prstGeom prst="roundRect">
              <a:avLst>
                <a:gd name="adj" fmla="val 10000"/>
              </a:avLst>
            </a:prstGeom>
            <a:sp3d z="-190500" extrusionH="12700" prstMaterial="plastic">
              <a:bevelT w="50800" h="50800"/>
            </a:sp3d>
          </p:spPr>
          <p:style>
            <a:lnRef idx="1">
              <a:schemeClr val="accent5">
                <a:shade val="80000"/>
                <a:hueOff val="261962"/>
                <a:satOff val="-4692"/>
                <a:lumOff val="19939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VI"/>
            </a:p>
          </p:txBody>
        </p:sp>
        <p:sp>
          <p:nvSpPr>
            <p:cNvPr id="28" name="Rectangle: Rounded Corners 19">
              <a:extLst>
                <a:ext uri="{FF2B5EF4-FFF2-40B4-BE49-F238E27FC236}">
                  <a16:creationId xmlns:a16="http://schemas.microsoft.com/office/drawing/2014/main" id="{A88197B6-4393-4E0B-9F5A-2FD894C3652B}"/>
                </a:ext>
              </a:extLst>
            </p:cNvPr>
            <p:cNvSpPr txBox="1"/>
            <p:nvPr/>
          </p:nvSpPr>
          <p:spPr>
            <a:xfrm>
              <a:off x="5162772" y="1614876"/>
              <a:ext cx="1271238" cy="806171"/>
            </a:xfrm>
            <a:prstGeom prst="rect">
              <a:avLst/>
            </a:prstGeom>
            <a:sp3d z="-1905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385" tIns="32385" rIns="32385" bIns="32385" numCol="1" spcCol="1270" anchor="t" anchorCtr="0">
              <a:noAutofit/>
            </a:bodyPr>
            <a:lstStyle/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700" kern="1200" dirty="0"/>
                <a:t>Apply model for Prediction</a:t>
              </a:r>
            </a:p>
          </p:txBody>
        </p:sp>
      </p:grpSp>
      <p:sp>
        <p:nvSpPr>
          <p:cNvPr id="17" name="Arrow: Circular 16">
            <a:extLst>
              <a:ext uri="{FF2B5EF4-FFF2-40B4-BE49-F238E27FC236}">
                <a16:creationId xmlns:a16="http://schemas.microsoft.com/office/drawing/2014/main" id="{95B5A985-CFF8-630F-0413-F88A59B7FFE2}"/>
              </a:ext>
            </a:extLst>
          </p:cNvPr>
          <p:cNvSpPr/>
          <p:nvPr/>
        </p:nvSpPr>
        <p:spPr>
          <a:xfrm>
            <a:off x="6273648" y="1365801"/>
            <a:ext cx="1665372" cy="1665372"/>
          </a:xfrm>
          <a:prstGeom prst="circularArrow">
            <a:avLst>
              <a:gd name="adj1" fmla="val 3069"/>
              <a:gd name="adj2" fmla="val 376879"/>
              <a:gd name="adj3" fmla="val 19447611"/>
              <a:gd name="adj4" fmla="val 12575511"/>
              <a:gd name="adj5" fmla="val 3580"/>
            </a:avLst>
          </a:pr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accent5">
              <a:shade val="90000"/>
              <a:hueOff val="349225"/>
              <a:satOff val="-5981"/>
              <a:lumOff val="23960"/>
              <a:alphaOff val="0"/>
            </a:schemeClr>
          </a:lnRef>
          <a:fillRef idx="3">
            <a:schemeClr val="accent5">
              <a:shade val="90000"/>
              <a:hueOff val="349225"/>
              <a:satOff val="-5981"/>
              <a:lumOff val="23960"/>
              <a:alphaOff val="0"/>
            </a:schemeClr>
          </a:fillRef>
          <a:effectRef idx="2">
            <a:schemeClr val="accent5">
              <a:shade val="90000"/>
              <a:hueOff val="349225"/>
              <a:satOff val="-5981"/>
              <a:lumOff val="2396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I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116A0C-70FB-6C05-D60F-6F42D6E75A66}"/>
              </a:ext>
            </a:extLst>
          </p:cNvPr>
          <p:cNvGrpSpPr/>
          <p:nvPr/>
        </p:nvGrpSpPr>
        <p:grpSpPr>
          <a:xfrm>
            <a:off x="5843113" y="1814631"/>
            <a:ext cx="1174578" cy="467091"/>
            <a:chOff x="5431336" y="1122704"/>
            <a:chExt cx="1174578" cy="467091"/>
          </a:xfrm>
          <a:scene3d>
            <a:camera prst="orthographicFront"/>
            <a:lightRig rig="flat" dir="t"/>
          </a:scene3d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8C31E6A-4CA8-04BB-4946-27657D15CB56}"/>
                </a:ext>
              </a:extLst>
            </p:cNvPr>
            <p:cNvSpPr/>
            <p:nvPr/>
          </p:nvSpPr>
          <p:spPr>
            <a:xfrm>
              <a:off x="5431336" y="1122704"/>
              <a:ext cx="1174578" cy="467091"/>
            </a:xfrm>
            <a:prstGeom prst="roundRect">
              <a:avLst>
                <a:gd name="adj" fmla="val 10000"/>
              </a:avLst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shade val="80000"/>
                <a:hueOff val="261962"/>
                <a:satOff val="-4692"/>
                <a:lumOff val="19939"/>
                <a:alphaOff val="0"/>
              </a:schemeClr>
            </a:fillRef>
            <a:effectRef idx="2">
              <a:schemeClr val="accent5">
                <a:shade val="80000"/>
                <a:hueOff val="261962"/>
                <a:satOff val="-4692"/>
                <a:lumOff val="1993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VI"/>
            </a:p>
          </p:txBody>
        </p:sp>
        <p:sp>
          <p:nvSpPr>
            <p:cNvPr id="26" name="Rectangle: Rounded Corners 22">
              <a:extLst>
                <a:ext uri="{FF2B5EF4-FFF2-40B4-BE49-F238E27FC236}">
                  <a16:creationId xmlns:a16="http://schemas.microsoft.com/office/drawing/2014/main" id="{0BE8B629-FB77-2424-974E-2AD99166041D}"/>
                </a:ext>
              </a:extLst>
            </p:cNvPr>
            <p:cNvSpPr txBox="1"/>
            <p:nvPr/>
          </p:nvSpPr>
          <p:spPr>
            <a:xfrm>
              <a:off x="5445017" y="1136385"/>
              <a:ext cx="1147216" cy="43972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Step 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3A290F-9F85-9D4D-6473-C97A247DCACF}"/>
              </a:ext>
            </a:extLst>
          </p:cNvPr>
          <p:cNvGrpSpPr/>
          <p:nvPr/>
        </p:nvGrpSpPr>
        <p:grpSpPr>
          <a:xfrm>
            <a:off x="7261048" y="2048177"/>
            <a:ext cx="1321400" cy="1089879"/>
            <a:chOff x="6849271" y="1356250"/>
            <a:chExt cx="1321400" cy="1089879"/>
          </a:xfrm>
          <a:scene3d>
            <a:camera prst="orthographicFront"/>
            <a:lightRig rig="flat" dir="t"/>
          </a:scene3d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886AFBF-95F1-2EDE-6DEF-C3A700A92F76}"/>
                </a:ext>
              </a:extLst>
            </p:cNvPr>
            <p:cNvSpPr/>
            <p:nvPr/>
          </p:nvSpPr>
          <p:spPr>
            <a:xfrm>
              <a:off x="6849271" y="1356250"/>
              <a:ext cx="1321400" cy="1089879"/>
            </a:xfrm>
            <a:prstGeom prst="roundRect">
              <a:avLst>
                <a:gd name="adj" fmla="val 10000"/>
              </a:avLst>
            </a:prstGeom>
            <a:sp3d z="-190500" extrusionH="12700" prstMaterial="plastic">
              <a:bevelT w="50800" h="50800"/>
            </a:sp3d>
          </p:spPr>
          <p:style>
            <a:lnRef idx="1">
              <a:schemeClr val="accent5">
                <a:shade val="80000"/>
                <a:hueOff val="349283"/>
                <a:satOff val="-6256"/>
                <a:lumOff val="26585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VI"/>
            </a:p>
          </p:txBody>
        </p:sp>
        <p:sp>
          <p:nvSpPr>
            <p:cNvPr id="24" name="Rectangle: Rounded Corners 24">
              <a:extLst>
                <a:ext uri="{FF2B5EF4-FFF2-40B4-BE49-F238E27FC236}">
                  <a16:creationId xmlns:a16="http://schemas.microsoft.com/office/drawing/2014/main" id="{70884775-587F-8342-6BED-B2BC25B098FA}"/>
                </a:ext>
              </a:extLst>
            </p:cNvPr>
            <p:cNvSpPr txBox="1"/>
            <p:nvPr/>
          </p:nvSpPr>
          <p:spPr>
            <a:xfrm>
              <a:off x="6874352" y="1381331"/>
              <a:ext cx="1271238" cy="806171"/>
            </a:xfrm>
            <a:prstGeom prst="rect">
              <a:avLst/>
            </a:prstGeom>
            <a:sp3d z="-1905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385" tIns="32385" rIns="32385" bIns="32385" numCol="1" spcCol="1270" anchor="t" anchorCtr="0">
              <a:noAutofit/>
            </a:bodyPr>
            <a:lstStyle/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700" kern="1200" dirty="0"/>
                <a:t>Determine the Accuracy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35E5BF-6D25-5EA7-16F3-E9722A342341}"/>
              </a:ext>
            </a:extLst>
          </p:cNvPr>
          <p:cNvGrpSpPr/>
          <p:nvPr/>
        </p:nvGrpSpPr>
        <p:grpSpPr>
          <a:xfrm>
            <a:off x="7554693" y="2904511"/>
            <a:ext cx="1174578" cy="467091"/>
            <a:chOff x="7142916" y="2212584"/>
            <a:chExt cx="1174578" cy="467091"/>
          </a:xfrm>
          <a:scene3d>
            <a:camera prst="orthographicFront"/>
            <a:lightRig rig="flat" dir="t"/>
          </a:scene3d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0D0B9BF-BFFC-6D57-8B29-C9ED6004AAEC}"/>
                </a:ext>
              </a:extLst>
            </p:cNvPr>
            <p:cNvSpPr/>
            <p:nvPr/>
          </p:nvSpPr>
          <p:spPr>
            <a:xfrm>
              <a:off x="7142916" y="2212584"/>
              <a:ext cx="1174578" cy="467091"/>
            </a:xfrm>
            <a:prstGeom prst="roundRect">
              <a:avLst>
                <a:gd name="adj" fmla="val 10000"/>
              </a:avLst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shade val="80000"/>
                <a:hueOff val="349283"/>
                <a:satOff val="-6256"/>
                <a:lumOff val="26585"/>
                <a:alphaOff val="0"/>
              </a:schemeClr>
            </a:fillRef>
            <a:effectRef idx="2">
              <a:schemeClr val="accent5">
                <a:shade val="80000"/>
                <a:hueOff val="349283"/>
                <a:satOff val="-6256"/>
                <a:lumOff val="26585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VI"/>
            </a:p>
          </p:txBody>
        </p:sp>
        <p:sp>
          <p:nvSpPr>
            <p:cNvPr id="22" name="Rectangle: Rounded Corners 26">
              <a:extLst>
                <a:ext uri="{FF2B5EF4-FFF2-40B4-BE49-F238E27FC236}">
                  <a16:creationId xmlns:a16="http://schemas.microsoft.com/office/drawing/2014/main" id="{CAE3469D-E848-D239-907A-354964337234}"/>
                </a:ext>
              </a:extLst>
            </p:cNvPr>
            <p:cNvSpPr txBox="1"/>
            <p:nvPr/>
          </p:nvSpPr>
          <p:spPr>
            <a:xfrm>
              <a:off x="7156597" y="2226265"/>
              <a:ext cx="1147216" cy="43972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33020" rIns="49530" bIns="33020" numCol="1" spcCol="1270" anchor="ctr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Step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5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75302-B278-5EF2-7D04-FC10161B9E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293" y="1452282"/>
            <a:ext cx="8350723" cy="33149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600" dirty="0">
                <a:solidFill>
                  <a:srgbClr val="00B050"/>
                </a:solidFill>
              </a:rPr>
              <a:t>1. ML Problem  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B050"/>
                </a:solidFill>
              </a:rPr>
              <a:t> 2.  Data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B050"/>
                </a:solidFill>
              </a:rPr>
              <a:t> 3.  Algorithm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00B050"/>
                </a:solidFill>
              </a:rPr>
              <a:t> 4.  Modelling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CDA77-2225-2198-D5B5-F6F24A329D1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7AACF-7B13-EDA2-E212-8BE3DDFA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METHODOLOGY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64F029-C962-F4B1-C037-E3D0527D5D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8293" y="801734"/>
            <a:ext cx="8658713" cy="93362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Divided into four sections namely</a:t>
            </a:r>
            <a:r>
              <a:rPr lang="en-US" sz="2800" dirty="0"/>
              <a:t>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26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62115-65F2-269D-E540-478D611604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2287" y="1385047"/>
            <a:ext cx="8754137" cy="3382215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Task(T):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estimate the price of airfare by taking into</a:t>
            </a:r>
            <a:r>
              <a:rPr lang="en-US" sz="1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consideration several parameters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like the airline, date, time, and location of departure and arrival, among other relevant details.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VI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Experience (E):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experience is based on </a:t>
            </a:r>
            <a:r>
              <a:rPr lang="en-US" sz="1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historical airline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price data, which includes specifics on previous routes, dates, hours, and related contextual information.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VI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Performance Measure (P):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model's ability to forecast actual airplane ticket prices based on the features it is given. This </a:t>
            </a:r>
            <a:r>
              <a:rPr lang="en-US" sz="1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accuracy is often expressed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as measures such as mean absolute error or root mean square error.</a:t>
            </a:r>
            <a:endParaRPr lang="en-VI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00320C-B927-1CD1-EC40-16FF9C1C58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2BD865-FC94-452A-B98E-9AB4C870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1. ML Problem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79BE3A-AFAE-E7AC-AFEC-BB55D36A27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Flight Ticket Price Prediction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568491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8BA68-9474-F86A-15F0-75A4DBBC5F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2289" y="801479"/>
            <a:ext cx="8619066" cy="3582262"/>
          </a:xfrm>
        </p:spPr>
        <p:txBody>
          <a:bodyPr/>
          <a:lstStyle/>
          <a:p>
            <a:r>
              <a:rPr lang="en-GB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source: </a:t>
            </a:r>
            <a:r>
              <a:rPr lang="en-GB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https://www.kaggle.com/datasets/shubhambathwal/flight-price-prediction/</a:t>
            </a:r>
            <a:endParaRPr lang="en-GB" sz="1800" u="sng" kern="100" dirty="0">
              <a:solidFill>
                <a:srgbClr val="0563C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VI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Features in data set </a:t>
            </a: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‘Unnamed:0’, airline', 'flight', '</a:t>
            </a:r>
            <a:r>
              <a:rPr lang="en-GB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source_city</a:t>
            </a: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', '</a:t>
            </a:r>
            <a:r>
              <a:rPr lang="en-GB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departure_time</a:t>
            </a: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',       'stops', '</a:t>
            </a:r>
            <a:r>
              <a:rPr lang="en-GB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arrival_time</a:t>
            </a: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', '</a:t>
            </a:r>
            <a:r>
              <a:rPr lang="en-GB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destination_city</a:t>
            </a: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', 'class', 'duration',  '</a:t>
            </a:r>
            <a:r>
              <a:rPr lang="en-GB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days_left</a:t>
            </a: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', 'price’</a:t>
            </a:r>
          </a:p>
          <a:p>
            <a:pPr marL="0" indent="0">
              <a:buNone/>
            </a:pPr>
            <a:endParaRPr lang="en-GB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Columns in data set :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</a:t>
            </a:r>
            <a:endParaRPr lang="en-GB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examples in data set:</a:t>
            </a:r>
            <a:r>
              <a:rPr lang="en-GB" sz="18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VI" sz="180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300153</a:t>
            </a:r>
            <a:endParaRPr lang="en-US" sz="180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/>
              <a:t>Output Variable :-  </a:t>
            </a:r>
            <a:r>
              <a:rPr lang="en-US" sz="1800" dirty="0"/>
              <a:t>Ticket Price </a:t>
            </a:r>
          </a:p>
          <a:p>
            <a:endParaRPr lang="en-US" sz="1400" b="1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I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A5FA3-2B19-08C7-D72F-EA04EC2E58E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EECFDD9-3D6A-65C0-9EA3-F568CC1C1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Data</a:t>
            </a:r>
          </a:p>
        </p:txBody>
      </p:sp>
    </p:spTree>
    <p:extLst>
      <p:ext uri="{BB962C8B-B14F-4D97-AF65-F5344CB8AC3E}">
        <p14:creationId xmlns:p14="http://schemas.microsoft.com/office/powerpoint/2010/main" val="86999770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Theme 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>
        <a:norm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6-DCI-113_Branded_PPT_Template_B_Final_FullScreen" id="{42F2A728-38A7-F741-8697-F23A46403293}" vid="{291ADA43-C1E7-0449-827C-A2959B3E2C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1514</TotalTime>
  <Words>852</Words>
  <Application>Microsoft Office PowerPoint</Application>
  <PresentationFormat>On-screen Show (16:9)</PresentationFormat>
  <Paragraphs>147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Courier New</vt:lpstr>
      <vt:lpstr>LucidaGrande</vt:lpstr>
      <vt:lpstr>Söhne</vt:lpstr>
      <vt:lpstr>Symbol</vt:lpstr>
      <vt:lpstr>Times New Roman</vt:lpstr>
      <vt:lpstr>Wingdings</vt:lpstr>
      <vt:lpstr>Theme 1</vt:lpstr>
      <vt:lpstr>Office Theme</vt:lpstr>
      <vt:lpstr>Flight Ticket Price Predictor Comparison of Two Regression ML techniques</vt:lpstr>
      <vt:lpstr>CONTENTS</vt:lpstr>
      <vt:lpstr>ABOUT US</vt:lpstr>
      <vt:lpstr>INTRODUCTION</vt:lpstr>
      <vt:lpstr>BACKGROUND </vt:lpstr>
      <vt:lpstr>PROCESS FLOWCHART steps of the process</vt:lpstr>
      <vt:lpstr>METHODOLOGY</vt:lpstr>
      <vt:lpstr>1. ML Problem</vt:lpstr>
      <vt:lpstr>2. Data</vt:lpstr>
      <vt:lpstr>3. Algorithm</vt:lpstr>
      <vt:lpstr>4. Modelling </vt:lpstr>
      <vt:lpstr>Data preprocessing </vt:lpstr>
      <vt:lpstr>Data preprocessing </vt:lpstr>
      <vt:lpstr>Data preprocessing </vt:lpstr>
      <vt:lpstr>Data preprocessing </vt:lpstr>
      <vt:lpstr>Data preprocessing </vt:lpstr>
      <vt:lpstr>Data preprocessing </vt:lpstr>
      <vt:lpstr>Data preprocessing </vt:lpstr>
      <vt:lpstr>Data preprocessing </vt:lpstr>
      <vt:lpstr>Machine Learning Models</vt:lpstr>
      <vt:lpstr>MODEL EVALUATION</vt:lpstr>
      <vt:lpstr>CONCLUSION </vt:lpstr>
      <vt:lpstr>ETHICS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Jathu</cp:lastModifiedBy>
  <cp:revision>183</cp:revision>
  <dcterms:created xsi:type="dcterms:W3CDTF">2016-10-24T19:40:55Z</dcterms:created>
  <dcterms:modified xsi:type="dcterms:W3CDTF">2024-01-16T05:43:31Z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2024-01-15T12:20:47Z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46cb3515-4a57-4599-ab66-071b3a48fdc7</vt:lpwstr>
  </property>
  <property fmtid="{D5CDD505-2E9C-101B-9397-08002B2CF9AE}" pid="7" name="MSIP_Label_defa4170-0d19-0005-0004-bc88714345d2_ActionId">
    <vt:lpwstr>405518c6-21af-4019-9f1b-0782b641b751</vt:lpwstr>
  </property>
  <property fmtid="{D5CDD505-2E9C-101B-9397-08002B2CF9AE}" pid="8" name="MSIP_Label_defa4170-0d19-0005-0004-bc88714345d2_ContentBits">
    <vt:lpwstr>0</vt:lpwstr>
  </property>
</Properties>
</file>